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7" r:id="rId4"/>
    <p:sldMasterId id="2147483735" r:id="rId5"/>
    <p:sldMasterId id="2147483839" r:id="rId6"/>
  </p:sldMasterIdLst>
  <p:notesMasterIdLst>
    <p:notesMasterId r:id="rId17"/>
  </p:notesMasterIdLst>
  <p:handoutMasterIdLst>
    <p:handoutMasterId r:id="rId18"/>
  </p:handoutMasterIdLst>
  <p:sldIdLst>
    <p:sldId id="257" r:id="rId7"/>
    <p:sldId id="395" r:id="rId8"/>
    <p:sldId id="406" r:id="rId9"/>
    <p:sldId id="407" r:id="rId10"/>
    <p:sldId id="408" r:id="rId11"/>
    <p:sldId id="409" r:id="rId12"/>
    <p:sldId id="410" r:id="rId13"/>
    <p:sldId id="411" r:id="rId14"/>
    <p:sldId id="412" r:id="rId15"/>
    <p:sldId id="391" r:id="rId16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424171"/>
    <a:srgbClr val="272744"/>
    <a:srgbClr val="425178"/>
    <a:srgbClr val="415076"/>
    <a:srgbClr val="19172A"/>
    <a:srgbClr val="B2B2B2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6E927A-D2B8-43D8-8218-68A39DAFC879}" v="1404" dt="2023-07-15T14:08:50.1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884" y="4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5A14E7-CDD3-49BB-B4E0-450F7B407EA4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8A2E50E-928D-4195-B774-877078DF5993}">
      <dgm:prSet custT="1"/>
      <dgm:spPr/>
      <dgm:t>
        <a:bodyPr/>
        <a:lstStyle/>
        <a:p>
          <a:r>
            <a:rPr lang="it-IT" sz="1800" dirty="0">
              <a:latin typeface="Poppins Light" panose="00000400000000000000" pitchFamily="2" charset="0"/>
              <a:cs typeface="Poppins Light" panose="00000400000000000000" pitchFamily="2" charset="0"/>
            </a:rPr>
            <a:t>Indagare il comportamento di </a:t>
          </a:r>
          <a:r>
            <a:rPr lang="it-IT" sz="1800" b="1" dirty="0">
              <a:latin typeface="Poppins Light" panose="00000400000000000000" pitchFamily="2" charset="0"/>
              <a:cs typeface="Poppins Light" panose="00000400000000000000" pitchFamily="2" charset="0"/>
            </a:rPr>
            <a:t>agenti competitivi con vincoli energetici</a:t>
          </a:r>
          <a:endParaRPr lang="en-US" sz="1800" dirty="0">
            <a:latin typeface="Poppins Light" panose="00000400000000000000" pitchFamily="2" charset="0"/>
            <a:cs typeface="Poppins Light" panose="00000400000000000000" pitchFamily="2" charset="0"/>
          </a:endParaRPr>
        </a:p>
      </dgm:t>
    </dgm:pt>
    <dgm:pt modelId="{9B6BBCC2-14F7-4C5C-B0DF-B0761E6FC93C}" type="parTrans" cxnId="{0C3C0BE7-B6E6-4CF4-A473-6D74A59A6ABD}">
      <dgm:prSet/>
      <dgm:spPr/>
      <dgm:t>
        <a:bodyPr/>
        <a:lstStyle/>
        <a:p>
          <a:endParaRPr lang="en-US"/>
        </a:p>
      </dgm:t>
    </dgm:pt>
    <dgm:pt modelId="{AA7378DC-1012-45F3-90A0-F9DE27B11CA0}" type="sibTrans" cxnId="{0C3C0BE7-B6E6-4CF4-A473-6D74A59A6ABD}">
      <dgm:prSet/>
      <dgm:spPr/>
      <dgm:t>
        <a:bodyPr/>
        <a:lstStyle/>
        <a:p>
          <a:endParaRPr lang="en-US"/>
        </a:p>
      </dgm:t>
    </dgm:pt>
    <dgm:pt modelId="{79D08005-D9A4-4710-B1C6-0276FCEBE43F}">
      <dgm:prSet custT="1"/>
      <dgm:spPr/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Poppins Light" panose="00000400000000000000" pitchFamily="2" charset="0"/>
              <a:ea typeface="+mn-ea"/>
              <a:cs typeface="Poppins Light" panose="00000400000000000000" pitchFamily="2" charset="0"/>
            </a:rPr>
            <a:t>Esplorare l'interazione agente-ambiente in un Sistema Multi-Agente (MAS)</a:t>
          </a:r>
          <a:endParaRPr lang="en-US" sz="18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Poppins Light" panose="00000400000000000000" pitchFamily="2" charset="0"/>
            <a:ea typeface="+mn-ea"/>
            <a:cs typeface="Poppins Light" panose="00000400000000000000" pitchFamily="2" charset="0"/>
          </a:endParaRPr>
        </a:p>
      </dgm:t>
    </dgm:pt>
    <dgm:pt modelId="{C0E02B49-BDFF-4F8C-B777-60C80248BE26}" type="parTrans" cxnId="{14B779E4-981C-410A-A1D6-9958C475979E}">
      <dgm:prSet/>
      <dgm:spPr/>
      <dgm:t>
        <a:bodyPr/>
        <a:lstStyle/>
        <a:p>
          <a:endParaRPr lang="en-US"/>
        </a:p>
      </dgm:t>
    </dgm:pt>
    <dgm:pt modelId="{962B73A6-56B3-4CED-B822-C079580E8A33}" type="sibTrans" cxnId="{14B779E4-981C-410A-A1D6-9958C475979E}">
      <dgm:prSet/>
      <dgm:spPr/>
      <dgm:t>
        <a:bodyPr/>
        <a:lstStyle/>
        <a:p>
          <a:endParaRPr lang="en-US"/>
        </a:p>
      </dgm:t>
    </dgm:pt>
    <dgm:pt modelId="{2E619BBE-084E-4ACB-BA9F-E04B56CCB804}">
      <dgm:prSet custT="1"/>
      <dgm:spPr/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Poppins Light" panose="00000400000000000000" pitchFamily="2" charset="0"/>
              <a:ea typeface="+mn-ea"/>
              <a:cs typeface="Poppins Light" panose="00000400000000000000" pitchFamily="2" charset="0"/>
            </a:rPr>
            <a:t>Sviluppare una simulazione con risultati osservabili e concreti</a:t>
          </a:r>
          <a:endParaRPr lang="en-US" sz="18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Poppins Light" panose="00000400000000000000" pitchFamily="2" charset="0"/>
            <a:ea typeface="+mn-ea"/>
            <a:cs typeface="Poppins Light" panose="00000400000000000000" pitchFamily="2" charset="0"/>
          </a:endParaRPr>
        </a:p>
      </dgm:t>
    </dgm:pt>
    <dgm:pt modelId="{D826D4F0-7367-4669-9175-99B2D136FBDF}" type="parTrans" cxnId="{F55BED8A-017E-40B8-BA70-5A11E27DD0B8}">
      <dgm:prSet/>
      <dgm:spPr/>
      <dgm:t>
        <a:bodyPr/>
        <a:lstStyle/>
        <a:p>
          <a:endParaRPr lang="en-US"/>
        </a:p>
      </dgm:t>
    </dgm:pt>
    <dgm:pt modelId="{3B972464-3AA3-41FD-9755-A7302D0C72F4}" type="sibTrans" cxnId="{F55BED8A-017E-40B8-BA70-5A11E27DD0B8}">
      <dgm:prSet/>
      <dgm:spPr/>
      <dgm:t>
        <a:bodyPr/>
        <a:lstStyle/>
        <a:p>
          <a:endParaRPr lang="en-US"/>
        </a:p>
      </dgm:t>
    </dgm:pt>
    <dgm:pt modelId="{280FC2A9-8B15-4E90-9CED-A75CC72F63E5}" type="pres">
      <dgm:prSet presAssocID="{A35A14E7-CDD3-49BB-B4E0-450F7B407EA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D2EEADC-701E-433D-A1C7-55F4B9DCBC8B}" type="pres">
      <dgm:prSet presAssocID="{78A2E50E-928D-4195-B774-877078DF5993}" presName="hierRoot1" presStyleCnt="0"/>
      <dgm:spPr/>
    </dgm:pt>
    <dgm:pt modelId="{90C7C44A-1EEB-493D-9526-CBEDD98C1FE2}" type="pres">
      <dgm:prSet presAssocID="{78A2E50E-928D-4195-B774-877078DF5993}" presName="composite" presStyleCnt="0"/>
      <dgm:spPr/>
    </dgm:pt>
    <dgm:pt modelId="{E38E7D9B-E2CD-43C6-ACA7-DEE2F0B6CC70}" type="pres">
      <dgm:prSet presAssocID="{78A2E50E-928D-4195-B774-877078DF5993}" presName="background" presStyleLbl="node0" presStyleIdx="0" presStyleCnt="3"/>
      <dgm:spPr/>
    </dgm:pt>
    <dgm:pt modelId="{A13B3832-A3B2-4595-B362-0A77C7B29360}" type="pres">
      <dgm:prSet presAssocID="{78A2E50E-928D-4195-B774-877078DF5993}" presName="text" presStyleLbl="fgAcc0" presStyleIdx="0" presStyleCnt="3">
        <dgm:presLayoutVars>
          <dgm:chPref val="3"/>
        </dgm:presLayoutVars>
      </dgm:prSet>
      <dgm:spPr/>
    </dgm:pt>
    <dgm:pt modelId="{9786304F-44E7-40F3-A4CB-F01312660993}" type="pres">
      <dgm:prSet presAssocID="{78A2E50E-928D-4195-B774-877078DF5993}" presName="hierChild2" presStyleCnt="0"/>
      <dgm:spPr/>
    </dgm:pt>
    <dgm:pt modelId="{FD5636FD-1D1F-4F8A-9BCC-EC9D44F1B1AF}" type="pres">
      <dgm:prSet presAssocID="{79D08005-D9A4-4710-B1C6-0276FCEBE43F}" presName="hierRoot1" presStyleCnt="0"/>
      <dgm:spPr/>
    </dgm:pt>
    <dgm:pt modelId="{E9D2D610-439F-4721-93AE-5AECA5FB18A6}" type="pres">
      <dgm:prSet presAssocID="{79D08005-D9A4-4710-B1C6-0276FCEBE43F}" presName="composite" presStyleCnt="0"/>
      <dgm:spPr/>
    </dgm:pt>
    <dgm:pt modelId="{C0423527-0501-4A52-A696-EE102545B8E7}" type="pres">
      <dgm:prSet presAssocID="{79D08005-D9A4-4710-B1C6-0276FCEBE43F}" presName="background" presStyleLbl="node0" presStyleIdx="1" presStyleCnt="3"/>
      <dgm:spPr/>
    </dgm:pt>
    <dgm:pt modelId="{79097626-E3A9-479C-A1C1-B794B522138B}" type="pres">
      <dgm:prSet presAssocID="{79D08005-D9A4-4710-B1C6-0276FCEBE43F}" presName="text" presStyleLbl="fgAcc0" presStyleIdx="1" presStyleCnt="3">
        <dgm:presLayoutVars>
          <dgm:chPref val="3"/>
        </dgm:presLayoutVars>
      </dgm:prSet>
      <dgm:spPr/>
    </dgm:pt>
    <dgm:pt modelId="{AD16A5AF-DE22-4986-A103-90FBD3BB35D5}" type="pres">
      <dgm:prSet presAssocID="{79D08005-D9A4-4710-B1C6-0276FCEBE43F}" presName="hierChild2" presStyleCnt="0"/>
      <dgm:spPr/>
    </dgm:pt>
    <dgm:pt modelId="{BD687403-B7A0-45E6-8BCC-A54B862A168B}" type="pres">
      <dgm:prSet presAssocID="{2E619BBE-084E-4ACB-BA9F-E04B56CCB804}" presName="hierRoot1" presStyleCnt="0"/>
      <dgm:spPr/>
    </dgm:pt>
    <dgm:pt modelId="{A0E76B01-E923-4C26-80F2-866E8EDF74BA}" type="pres">
      <dgm:prSet presAssocID="{2E619BBE-084E-4ACB-BA9F-E04B56CCB804}" presName="composite" presStyleCnt="0"/>
      <dgm:spPr/>
    </dgm:pt>
    <dgm:pt modelId="{BB64DB33-2FF2-4572-9955-9C88A4B61E92}" type="pres">
      <dgm:prSet presAssocID="{2E619BBE-084E-4ACB-BA9F-E04B56CCB804}" presName="background" presStyleLbl="node0" presStyleIdx="2" presStyleCnt="3"/>
      <dgm:spPr/>
    </dgm:pt>
    <dgm:pt modelId="{FC1A5C48-A9E6-4426-84AA-5B367C9CD86B}" type="pres">
      <dgm:prSet presAssocID="{2E619BBE-084E-4ACB-BA9F-E04B56CCB804}" presName="text" presStyleLbl="fgAcc0" presStyleIdx="2" presStyleCnt="3">
        <dgm:presLayoutVars>
          <dgm:chPref val="3"/>
        </dgm:presLayoutVars>
      </dgm:prSet>
      <dgm:spPr/>
    </dgm:pt>
    <dgm:pt modelId="{DD86B684-E005-477D-ABE3-F19E643B84F5}" type="pres">
      <dgm:prSet presAssocID="{2E619BBE-084E-4ACB-BA9F-E04B56CCB804}" presName="hierChild2" presStyleCnt="0"/>
      <dgm:spPr/>
    </dgm:pt>
  </dgm:ptLst>
  <dgm:cxnLst>
    <dgm:cxn modelId="{9E3F7D1B-E08E-4B7B-BBE2-5EF16484145E}" type="presOf" srcId="{79D08005-D9A4-4710-B1C6-0276FCEBE43F}" destId="{79097626-E3A9-479C-A1C1-B794B522138B}" srcOrd="0" destOrd="0" presId="urn:microsoft.com/office/officeart/2005/8/layout/hierarchy1"/>
    <dgm:cxn modelId="{093F2D48-DBF3-40D9-B31E-B28ABEA56444}" type="presOf" srcId="{78A2E50E-928D-4195-B774-877078DF5993}" destId="{A13B3832-A3B2-4595-B362-0A77C7B29360}" srcOrd="0" destOrd="0" presId="urn:microsoft.com/office/officeart/2005/8/layout/hierarchy1"/>
    <dgm:cxn modelId="{F55BED8A-017E-40B8-BA70-5A11E27DD0B8}" srcId="{A35A14E7-CDD3-49BB-B4E0-450F7B407EA4}" destId="{2E619BBE-084E-4ACB-BA9F-E04B56CCB804}" srcOrd="2" destOrd="0" parTransId="{D826D4F0-7367-4669-9175-99B2D136FBDF}" sibTransId="{3B972464-3AA3-41FD-9755-A7302D0C72F4}"/>
    <dgm:cxn modelId="{00D57EC4-41BA-4703-B1FF-CC5B9155D02E}" type="presOf" srcId="{2E619BBE-084E-4ACB-BA9F-E04B56CCB804}" destId="{FC1A5C48-A9E6-4426-84AA-5B367C9CD86B}" srcOrd="0" destOrd="0" presId="urn:microsoft.com/office/officeart/2005/8/layout/hierarchy1"/>
    <dgm:cxn modelId="{14B779E4-981C-410A-A1D6-9958C475979E}" srcId="{A35A14E7-CDD3-49BB-B4E0-450F7B407EA4}" destId="{79D08005-D9A4-4710-B1C6-0276FCEBE43F}" srcOrd="1" destOrd="0" parTransId="{C0E02B49-BDFF-4F8C-B777-60C80248BE26}" sibTransId="{962B73A6-56B3-4CED-B822-C079580E8A33}"/>
    <dgm:cxn modelId="{0C3C0BE7-B6E6-4CF4-A473-6D74A59A6ABD}" srcId="{A35A14E7-CDD3-49BB-B4E0-450F7B407EA4}" destId="{78A2E50E-928D-4195-B774-877078DF5993}" srcOrd="0" destOrd="0" parTransId="{9B6BBCC2-14F7-4C5C-B0DF-B0761E6FC93C}" sibTransId="{AA7378DC-1012-45F3-90A0-F9DE27B11CA0}"/>
    <dgm:cxn modelId="{D61591EF-292C-4F32-BCC2-5F10B9232720}" type="presOf" srcId="{A35A14E7-CDD3-49BB-B4E0-450F7B407EA4}" destId="{280FC2A9-8B15-4E90-9CED-A75CC72F63E5}" srcOrd="0" destOrd="0" presId="urn:microsoft.com/office/officeart/2005/8/layout/hierarchy1"/>
    <dgm:cxn modelId="{94FD8847-2070-4780-BAC7-44A08FFF6EF1}" type="presParOf" srcId="{280FC2A9-8B15-4E90-9CED-A75CC72F63E5}" destId="{4D2EEADC-701E-433D-A1C7-55F4B9DCBC8B}" srcOrd="0" destOrd="0" presId="urn:microsoft.com/office/officeart/2005/8/layout/hierarchy1"/>
    <dgm:cxn modelId="{E862C7C8-B2C9-4131-B699-2988505CABEE}" type="presParOf" srcId="{4D2EEADC-701E-433D-A1C7-55F4B9DCBC8B}" destId="{90C7C44A-1EEB-493D-9526-CBEDD98C1FE2}" srcOrd="0" destOrd="0" presId="urn:microsoft.com/office/officeart/2005/8/layout/hierarchy1"/>
    <dgm:cxn modelId="{F1B7AB82-E9CB-4B01-A8B8-047DC16209D5}" type="presParOf" srcId="{90C7C44A-1EEB-493D-9526-CBEDD98C1FE2}" destId="{E38E7D9B-E2CD-43C6-ACA7-DEE2F0B6CC70}" srcOrd="0" destOrd="0" presId="urn:microsoft.com/office/officeart/2005/8/layout/hierarchy1"/>
    <dgm:cxn modelId="{DE512870-0983-4E3A-BE74-C6BC85868457}" type="presParOf" srcId="{90C7C44A-1EEB-493D-9526-CBEDD98C1FE2}" destId="{A13B3832-A3B2-4595-B362-0A77C7B29360}" srcOrd="1" destOrd="0" presId="urn:microsoft.com/office/officeart/2005/8/layout/hierarchy1"/>
    <dgm:cxn modelId="{B3D6BC75-57A2-4B71-B8D8-E6DC1FF261DF}" type="presParOf" srcId="{4D2EEADC-701E-433D-A1C7-55F4B9DCBC8B}" destId="{9786304F-44E7-40F3-A4CB-F01312660993}" srcOrd="1" destOrd="0" presId="urn:microsoft.com/office/officeart/2005/8/layout/hierarchy1"/>
    <dgm:cxn modelId="{2C35B9D4-7CA4-4CAC-81E0-626C547FB91A}" type="presParOf" srcId="{280FC2A9-8B15-4E90-9CED-A75CC72F63E5}" destId="{FD5636FD-1D1F-4F8A-9BCC-EC9D44F1B1AF}" srcOrd="1" destOrd="0" presId="urn:microsoft.com/office/officeart/2005/8/layout/hierarchy1"/>
    <dgm:cxn modelId="{20BC95E3-747D-4EB7-9917-FEC06E2B0B0E}" type="presParOf" srcId="{FD5636FD-1D1F-4F8A-9BCC-EC9D44F1B1AF}" destId="{E9D2D610-439F-4721-93AE-5AECA5FB18A6}" srcOrd="0" destOrd="0" presId="urn:microsoft.com/office/officeart/2005/8/layout/hierarchy1"/>
    <dgm:cxn modelId="{DA04B8A6-4B86-4811-95EF-66DD640B1FC2}" type="presParOf" srcId="{E9D2D610-439F-4721-93AE-5AECA5FB18A6}" destId="{C0423527-0501-4A52-A696-EE102545B8E7}" srcOrd="0" destOrd="0" presId="urn:microsoft.com/office/officeart/2005/8/layout/hierarchy1"/>
    <dgm:cxn modelId="{A9DFA0EC-9BA5-44FE-A358-26E123B33ACA}" type="presParOf" srcId="{E9D2D610-439F-4721-93AE-5AECA5FB18A6}" destId="{79097626-E3A9-479C-A1C1-B794B522138B}" srcOrd="1" destOrd="0" presId="urn:microsoft.com/office/officeart/2005/8/layout/hierarchy1"/>
    <dgm:cxn modelId="{2D9AE6E6-1863-4592-AA9D-E400B1106EF8}" type="presParOf" srcId="{FD5636FD-1D1F-4F8A-9BCC-EC9D44F1B1AF}" destId="{AD16A5AF-DE22-4986-A103-90FBD3BB35D5}" srcOrd="1" destOrd="0" presId="urn:microsoft.com/office/officeart/2005/8/layout/hierarchy1"/>
    <dgm:cxn modelId="{B15B43D0-BD85-447A-A6AF-F8650262265A}" type="presParOf" srcId="{280FC2A9-8B15-4E90-9CED-A75CC72F63E5}" destId="{BD687403-B7A0-45E6-8BCC-A54B862A168B}" srcOrd="2" destOrd="0" presId="urn:microsoft.com/office/officeart/2005/8/layout/hierarchy1"/>
    <dgm:cxn modelId="{21A2D675-36A1-4ECB-B79F-9477C96F9FE7}" type="presParOf" srcId="{BD687403-B7A0-45E6-8BCC-A54B862A168B}" destId="{A0E76B01-E923-4C26-80F2-866E8EDF74BA}" srcOrd="0" destOrd="0" presId="urn:microsoft.com/office/officeart/2005/8/layout/hierarchy1"/>
    <dgm:cxn modelId="{22758E5F-CBA4-4062-A566-1888E1A8A164}" type="presParOf" srcId="{A0E76B01-E923-4C26-80F2-866E8EDF74BA}" destId="{BB64DB33-2FF2-4572-9955-9C88A4B61E92}" srcOrd="0" destOrd="0" presId="urn:microsoft.com/office/officeart/2005/8/layout/hierarchy1"/>
    <dgm:cxn modelId="{12295675-2E5B-4C92-AE24-439D5434BF25}" type="presParOf" srcId="{A0E76B01-E923-4C26-80F2-866E8EDF74BA}" destId="{FC1A5C48-A9E6-4426-84AA-5B367C9CD86B}" srcOrd="1" destOrd="0" presId="urn:microsoft.com/office/officeart/2005/8/layout/hierarchy1"/>
    <dgm:cxn modelId="{02FBBDCC-E28A-4150-A38B-355C4DC039EA}" type="presParOf" srcId="{BD687403-B7A0-45E6-8BCC-A54B862A168B}" destId="{DD86B684-E005-477D-ABE3-F19E643B84F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8E7D9B-E2CD-43C6-ACA7-DEE2F0B6CC70}">
      <dsp:nvSpPr>
        <dsp:cNvPr id="0" name=""/>
        <dsp:cNvSpPr/>
      </dsp:nvSpPr>
      <dsp:spPr>
        <a:xfrm>
          <a:off x="0" y="1080567"/>
          <a:ext cx="2957512" cy="18780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3B3832-A3B2-4595-B362-0A77C7B29360}">
      <dsp:nvSpPr>
        <dsp:cNvPr id="0" name=""/>
        <dsp:cNvSpPr/>
      </dsp:nvSpPr>
      <dsp:spPr>
        <a:xfrm>
          <a:off x="328612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Poppins Light" panose="00000400000000000000" pitchFamily="2" charset="0"/>
              <a:cs typeface="Poppins Light" panose="00000400000000000000" pitchFamily="2" charset="0"/>
            </a:rPr>
            <a:t>Indagare il comportamento di </a:t>
          </a:r>
          <a:r>
            <a:rPr lang="it-IT" sz="1800" b="1" kern="1200" dirty="0">
              <a:latin typeface="Poppins Light" panose="00000400000000000000" pitchFamily="2" charset="0"/>
              <a:cs typeface="Poppins Light" panose="00000400000000000000" pitchFamily="2" charset="0"/>
            </a:rPr>
            <a:t>agenti competitivi con vincoli energetici</a:t>
          </a:r>
          <a:endParaRPr lang="en-US" sz="1800" kern="1200" dirty="0">
            <a:latin typeface="Poppins Light" panose="00000400000000000000" pitchFamily="2" charset="0"/>
            <a:cs typeface="Poppins Light" panose="00000400000000000000" pitchFamily="2" charset="0"/>
          </a:endParaRPr>
        </a:p>
      </dsp:txBody>
      <dsp:txXfrm>
        <a:off x="383617" y="1447754"/>
        <a:ext cx="2847502" cy="1768010"/>
      </dsp:txXfrm>
    </dsp:sp>
    <dsp:sp modelId="{C0423527-0501-4A52-A696-EE102545B8E7}">
      <dsp:nvSpPr>
        <dsp:cNvPr id="0" name=""/>
        <dsp:cNvSpPr/>
      </dsp:nvSpPr>
      <dsp:spPr>
        <a:xfrm>
          <a:off x="3614737" y="1080567"/>
          <a:ext cx="2957512" cy="18780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9097626-E3A9-479C-A1C1-B794B522138B}">
      <dsp:nvSpPr>
        <dsp:cNvPr id="0" name=""/>
        <dsp:cNvSpPr/>
      </dsp:nvSpPr>
      <dsp:spPr>
        <a:xfrm>
          <a:off x="3943350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Poppins Light" panose="00000400000000000000" pitchFamily="2" charset="0"/>
              <a:ea typeface="+mn-ea"/>
              <a:cs typeface="Poppins Light" panose="00000400000000000000" pitchFamily="2" charset="0"/>
            </a:rPr>
            <a:t>Esplorare l'interazione agente-ambiente in un Sistema Multi-Agente (MAS)</a:t>
          </a:r>
          <a:endParaRPr lang="en-US" sz="18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Poppins Light" panose="00000400000000000000" pitchFamily="2" charset="0"/>
            <a:ea typeface="+mn-ea"/>
            <a:cs typeface="Poppins Light" panose="00000400000000000000" pitchFamily="2" charset="0"/>
          </a:endParaRPr>
        </a:p>
      </dsp:txBody>
      <dsp:txXfrm>
        <a:off x="3998355" y="1447754"/>
        <a:ext cx="2847502" cy="1768010"/>
      </dsp:txXfrm>
    </dsp:sp>
    <dsp:sp modelId="{BB64DB33-2FF2-4572-9955-9C88A4B61E92}">
      <dsp:nvSpPr>
        <dsp:cNvPr id="0" name=""/>
        <dsp:cNvSpPr/>
      </dsp:nvSpPr>
      <dsp:spPr>
        <a:xfrm>
          <a:off x="7229475" y="1080567"/>
          <a:ext cx="2957512" cy="18780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1A5C48-A9E6-4426-84AA-5B367C9CD86B}">
      <dsp:nvSpPr>
        <dsp:cNvPr id="0" name=""/>
        <dsp:cNvSpPr/>
      </dsp:nvSpPr>
      <dsp:spPr>
        <a:xfrm>
          <a:off x="7558087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Poppins Light" panose="00000400000000000000" pitchFamily="2" charset="0"/>
              <a:ea typeface="+mn-ea"/>
              <a:cs typeface="Poppins Light" panose="00000400000000000000" pitchFamily="2" charset="0"/>
            </a:rPr>
            <a:t>Sviluppare una simulazione con risultati osservabili e concreti</a:t>
          </a:r>
          <a:endParaRPr lang="en-US" sz="18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Poppins Light" panose="00000400000000000000" pitchFamily="2" charset="0"/>
            <a:ea typeface="+mn-ea"/>
            <a:cs typeface="Poppins Light" panose="00000400000000000000" pitchFamily="2" charset="0"/>
          </a:endParaRPr>
        </a:p>
      </dsp:txBody>
      <dsp:txXfrm>
        <a:off x="7613092" y="1447754"/>
        <a:ext cx="2847502" cy="17680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045FDDA-C8F8-4640-B291-3034A1C41F02}" type="datetime1">
              <a:rPr lang="it-IT" smtClean="0"/>
              <a:t>17/05/2025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20:30:30.0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15 24575,'0'-5'0,"4"-5"0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20:30:34.5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1 177 24575,'84'4'0,"-1"4"0,101 23 0,-95-15 0,18-4 0,0-4 0,150-9 0,-92-2 0,1899 3 0,-1672 13 0,-25 1 0,-160-3 0,276 50 0,-256-27 0,174-4 0,-274-24 0,-29-1 0,210 19 0,-87 4 0,314 0 0,-89-3 0,-9 0 0,-394-25 0,-1 1 0,1 3 0,52 10 0,42 11 0,158 10 0,-171-23 0,432-1 0,-334-14 0,552 3 0,-757-1 0,0 0 0,0-2 0,-1 0 0,1-1 0,-1 0 0,0-1 0,0-1 0,29-15 0,-34 15 0,0-1 0,0 0 0,-1 0 0,1-1 0,-2 0 0,1-1 0,-1 0 0,0 0 0,-1-1 0,0 0 0,-1-1 0,8-14 0,-13 22 0,-1-1 0,0 1 0,1-1 0,-1 0 0,0 0 0,-1 1 0,1-1 0,-1 0 0,0 0 0,0 0 0,0 0 0,0 0 0,-1 1 0,1-1 0,-1 0 0,0 0 0,0 1 0,0-1 0,-1 0 0,1 1 0,-1-1 0,0 1 0,0 0 0,0-1 0,-1 1 0,1 0 0,-1 0 0,1 1 0,-1-1 0,0 1 0,0-1 0,-5-2 0,-8-5 0,1 1 0,-1 0 0,0 1 0,-1 1 0,-31-9 0,-66-13 0,-2 4 0,0 5 0,-135-4 0,-360 16 0,436-4 0,11 0 0,28 14 0,-13 1 0,-202-22 0,123 0 0,4 1 0,4-8 0,-257 3 0,355 26 0,-188-7 0,154-18 0,-62-4 0,31 14 0,-119-3 0,-192 16-1365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20:30:37.0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8B9F0A1-F219-446B-A3CE-307DCA1AC676}" type="datetime1">
              <a:rPr lang="it-IT" smtClean="0"/>
              <a:t>17/05/2025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C7DE13F-B5DE-4C87-A69A-46B39231F29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4B92E9E-EF61-45A4-8936-73F55BFD2495}" type="datetime1">
              <a:rPr lang="it-IT" smtClean="0"/>
              <a:t>17/05/2025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F04202-B601-DD92-DF58-CDB4151D16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E90E4A-A5B2-14AF-8B83-0944B8E0A0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C11AE76-FE0A-8483-84A9-215A139FF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17/05/2025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72C373C-1130-F965-0F48-F1001E99F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A5CF9A4-1580-87B1-FA63-76166EDD7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5841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D540C2-E8A7-1D96-2E41-F5FF83473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1C040C2-DDA9-2276-D89A-41C482DFA0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0444BB4-BB8E-3FBC-BB0D-4DB167372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17/05/2025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E7D76C8-EF27-169F-A27D-A55D7E5B0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A84983F-DEB3-F047-C73B-690CA4241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8907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BD0986BC-5B3D-C5BD-DFD5-71B7D046BD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E011ED3-FF6C-78BB-FD71-0443EF2D63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D2D2FB-3B7A-1CFF-C3B1-F79F5A38E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17/05/2025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53C798B-ADF9-E05A-D611-A0AAADF22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BA4425E-1E18-1F01-30B4-871C4B949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15412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48CBEA-8A64-2EBB-1CAC-FCFFC97C29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EA2028-63AC-A0D8-6795-E0D7FB0475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E4BF71C-3B55-9472-5C8A-3F05F869B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17/05/2025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689CF65-29AE-D04B-B890-4C97093D5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1D178F3-9428-AF1D-1AC2-A4862B538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0774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9944A5-B74B-EFF7-077E-383A3CC17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45A3402-D9F3-3A68-EAB2-AACD41C09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06C4466-2370-1B9D-6E00-D9A87DA61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17/05/2025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B69EB11-BC40-A1A7-3DFC-F1846A535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C6C231F-DDE8-363C-2C94-30183E552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6206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49B52A-37AC-1014-2E13-65F13C842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681F22-1173-C31F-98B4-A43253DD6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B97012-890F-614D-2686-AAC3E785C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17/05/2025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7E46926-96D0-C5CF-AED8-91E112D08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EDC6749-D4B0-BD6E-9B66-3F9F835B1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73571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E748C4-0069-DE26-BFBE-685FADDC9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C2B9A9A-83F4-C0C7-3F42-A826ADECC3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E137375-FDDA-068C-5E28-3851C0D2C7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D062EE4-6838-3CC9-D20D-A721C6C42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17/05/2025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47C674D-8555-6F70-CA7A-DED571FCC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6412385-5B50-71C8-16F8-4F61618C8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51000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3B22AA-24C5-CE7B-C18F-CE5A72BD6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5C01935-E255-FA2F-B442-99D299F2A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8199EEB-794F-3921-5AE6-704D1046AC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24B7405-50B3-2143-00EF-BAC38D8B0A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9C08ED6-DC5E-3587-ACDB-C21647987E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7A7B2A2-5C7F-D551-E681-507C24B34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17/05/2025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4C743D2-104A-20ED-A1C6-7956E9AB0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27A4640-4DBE-E1E3-C310-61716A241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32739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3D4824-0325-AD53-5B71-A46C0BFC5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6B6BBF0-7826-BA7B-AC39-A71571F6B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17/05/2025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A17151E-3973-6716-1EFE-8C44D3A8E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136A8B3-FD1B-404E-37FF-7AA3B2274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54781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24815CB-03BC-AF4D-78B4-0C0C9E9F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17/05/2025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9B2319A-38EB-84C9-1E46-52DAB0BB2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EDEEB15-A936-0C75-3093-130392AFF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80628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CBB2BC-457D-A0B2-64C0-FD7D35F6D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CCC62D-3E3C-34D7-06BE-42A2DEA07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A48DA5-47DF-76A3-D0E1-CF15A1E30A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36101C5-E7D6-1FE4-936D-5C7FB6CA6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17/05/2025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3C1C8A6-5195-9411-562D-2B7B78137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071BA0A-0C06-417A-CF03-55C1FAC9E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6608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962E53-5AF8-3AAE-0E3F-91EFEEB66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28A32C-3709-34B8-7BF1-96BAABA0C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2023D1D-0C2E-9D33-D84A-81DECAD8A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17/05/2025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5EFA5A3-67F7-5BA5-1715-7F1678C01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F3BCE5-0C06-94C3-9BB3-AB39F8B33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34851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F2662E-7D50-6226-265F-3FD5B55EC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8A4A30A-06E0-8481-D695-B1D6B47878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592E1BF-8622-F6A7-AF75-73485A7CE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07F6F1B-C648-8E8F-D518-481E52C77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17/05/2025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EAFA205-FC18-7106-106C-7DB1336B5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846586A-7797-8DCB-F52E-008BC4449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99269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4DB6CB-85E4-1FF3-2603-F1ADB6B9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4A779B5-9DCC-004A-9C45-E44A649073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88903AD-A3B1-7047-789B-E3A6F3354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17/05/2025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5E32643-F89F-EAF2-2AC7-2EA0145E0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F889A40-768A-353C-3501-92947CFDA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45533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F34D0A0-5B29-578B-A115-A10DF53C25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772FD0B-EFE1-507C-0A40-DC047CCE94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8D0E3D8-5866-4E76-1758-BFF3C9A2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17/05/2025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FAFB6A3-03C1-278A-5933-932FE14E5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B9C03FA-1C42-98DF-6A6A-356113D0D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14353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286208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043592266"/>
      </p:ext>
    </p:extLst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85312746"/>
      </p:ext>
    </p:extLst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0249395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074385205"/>
      </p:ext>
    </p:extLst>
  </p:cSld>
  <p:clrMapOvr>
    <a:masterClrMapping/>
  </p:clrMapOvr>
  <p:hf hd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51966020"/>
      </p:ext>
    </p:extLst>
  </p:cSld>
  <p:clrMapOvr>
    <a:masterClrMapping/>
  </p:clrMapOvr>
  <p:hf hd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87055204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63316D-A289-0291-E761-1E9309B42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F28595C-4DC0-7AB2-594E-0D63CD8C0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C521AC-D707-4F14-0BE8-26566247A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17/05/2025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92DD47-A4E5-7A9A-1DD7-58B43AFC3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1ACC3C2-524C-94E3-679F-2B0C4D0B5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27009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616919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69978636"/>
      </p:ext>
    </p:extLst>
  </p:cSld>
  <p:clrMapOvr>
    <a:masterClrMapping/>
  </p:clrMapOvr>
  <p:hf hd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132585430"/>
      </p:ext>
    </p:extLst>
  </p:cSld>
  <p:clrMapOvr>
    <a:masterClrMapping/>
  </p:clrMapOvr>
  <p:hf hd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993098335"/>
      </p:ext>
    </p:extLst>
  </p:cSld>
  <p:clrMapOvr>
    <a:masterClrMapping/>
  </p:clrMapOvr>
  <p:hf hdr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igura a mano libera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10" name="Figura a mano libera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11" name="Figura a mano libera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12" name="Ovale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7" name="Segnaposto contenuto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15" name="Segnaposto immagine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575196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Formula di chius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olo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31" name="Sottotitolo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it-IT">
                <a:solidFill>
                  <a:schemeClr val="tx1">
                    <a:alpha val="60000"/>
                  </a:schemeClr>
                </a:solidFill>
              </a:rPr>
              <a:t>Fare clic per modificare lo stile del sottotitolo dello schema</a:t>
            </a:r>
          </a:p>
        </p:txBody>
      </p:sp>
      <p:sp>
        <p:nvSpPr>
          <p:cNvPr id="40" name="Segnaposto immagine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2" name="Segnaposto immagine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igura a mano libera: Forma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45" name="Ovale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46" name="Figura a mano libera: Forma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6907101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it-IT" sz="4800"/>
              <a:t>3DFloat</a:t>
            </a:r>
          </a:p>
        </p:txBody>
      </p:sp>
      <p:sp>
        <p:nvSpPr>
          <p:cNvPr id="14" name="Segnaposto immagine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/>
            </a:p>
          </p:txBody>
        </p:sp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/>
            </a:p>
          </p:txBody>
        </p:sp>
      </p:grp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8" name="Segnaposto immagine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9" name="Segnaposto immagine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0" name="Segnaposto immagine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1" name="Segnaposto contenuto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terruzione di sezio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16" name="Sottotito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it-IT">
                <a:solidFill>
                  <a:schemeClr val="tx1">
                    <a:alpha val="60000"/>
                  </a:schemeClr>
                </a:solidFill>
              </a:rPr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terruzione di sezio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6" name="Sottotito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it-IT" noProof="0">
                <a:solidFill>
                  <a:schemeClr val="tx1">
                    <a:alpha val="60000"/>
                  </a:schemeClr>
                </a:solidFill>
              </a:rPr>
              <a:t>Fare clic per modificare lo stile del sottotitolo dello schema</a:t>
            </a:r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34CD7A-9B1D-245C-0890-6AB45C108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6B8C94-7B83-A521-EF7F-AE36885D3A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7B0B13E-06E0-59A0-CFE4-87819D660F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DA182CD-5FFB-119F-694C-53383A25F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17/05/2025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FA0F99C-6A13-707B-34EE-916E14C68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CC90015-9814-CEE0-5B83-03620666A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563068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40" name="Titolo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it-IT"/>
              <a:t>Team</a:t>
            </a:r>
          </a:p>
        </p:txBody>
      </p: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igura a mano libera: Forma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53" name="Figura a mano libera: Forma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54" name="Ovale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55" name="Ovale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56" name="Segnaposto immagine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7" name="Segnaposto immagine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8" name="Segnaposto immagine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9" name="Segnaposto immagine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63" name="Segnaposto testo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1" name="Segnaposto testo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65" name="Segnaposto testo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4" name="Segnaposto testo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67" name="Segnaposto testo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6" name="Segnaposto testo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69" name="Segnaposto testo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8" name="Segnaposto testo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Riepi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42C32F-01E4-D48C-18BC-C0E23EC26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CD9867F-BA4B-FBFC-8418-E7CD7BAF0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A5D399F-B185-A80C-AB76-A45B72C41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EA57153-6291-1A23-D9F1-37866AD471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14FC6AB-62DD-0395-DDA9-8AFE6F81A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221F431-2C00-C846-8977-99C8DF504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17/05/2025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9E77310-823C-3AFF-2F7E-7674BD2C5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09B2A8A-9076-A806-2CFD-ABB2AD277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1145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5225AA-D4EC-DF06-C8DD-7DC42668D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E3C7198-D99B-CA8E-194E-2D0CAE260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17/05/2025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046A30C-2058-B490-2DD9-D05FE9F0C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0340B7E-840F-21D3-4AF6-AC952ADFF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5384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7F9EFDD-3DF7-1693-CEC6-F9C5B0747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17/05/2025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7D99745-A879-5A9C-5043-3516E9CDD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FD5D43C-956A-0FE1-596C-56281A733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0588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C462CC-3CD5-1256-10ED-78FBFBF94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D238E6F-120B-BF5D-DA8D-B76B680D9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14EE109-1273-3204-727A-A7DFFE322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2F455B2-6DC5-FA8A-CB37-98D68B975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17/05/2025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F4291B8-A760-C412-D62A-B65611DAE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385932C-9354-DC47-3B8C-E56ACAC9D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7011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F11647-3263-3AA4-466C-2449F1785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1FA783C-A13C-A2EC-DE17-FF6FAA40F8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432D2E0-7103-1EAE-29CC-540F1E33DC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3B4F072-BDE1-AF63-318B-A400682C6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17/05/2025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F3F5552-444F-DB8E-A375-65978182A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19A1BFF-D3FC-D2B1-693C-28B1482DE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3609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475DDF5-9A83-0039-870C-13D473D35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6E249EF-264F-276B-3959-A63353EB9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E16C3EC-04BD-C3B1-4FDC-4F91CD6BC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D15B4-3AED-4CBA-8A67-8D01373E6365}" type="datetimeFigureOut">
              <a:rPr lang="it-IT" smtClean="0"/>
              <a:t>17/05/2025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A8E631-EF04-46B6-32D4-218081957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A2FCFB8-0508-1271-9C73-56BDFF0A1D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7978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0EFD776-E0B2-1B85-AAF5-BE2C3FC5B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FD33E1D-8138-CA26-2AEC-A6547C11F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16B3A7-5744-B5F9-45A1-98818BEE93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7B60E-C7B0-4DC9-9291-97DCC70355AF}" type="datetimeFigureOut">
              <a:rPr lang="it-IT" smtClean="0"/>
              <a:t>17/05/2025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8A2EFA1-87B8-13B8-638D-108B9CBBA3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A51D431-B5DE-42EB-2432-E475149B47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0137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D15B4-3AED-4CBA-8A67-8D01373E6365}" type="datetimeFigureOut">
              <a:rPr lang="it-IT" smtClean="0"/>
              <a:t>17/05/2025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567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  <p:sldLayoutId id="2147483854" r:id="rId13"/>
    <p:sldLayoutId id="2147483699" r:id="rId14"/>
    <p:sldLayoutId id="2147483733" r:id="rId15"/>
    <p:sldLayoutId id="2147483687" r:id="rId16"/>
    <p:sldLayoutId id="2147483734" r:id="rId17"/>
    <p:sldLayoutId id="2147483707" r:id="rId18"/>
    <p:sldLayoutId id="2147483731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Fabio.notaro2@studio.unibo.it" TargetMode="External"/><Relationship Id="rId2" Type="http://schemas.openxmlformats.org/officeDocument/2006/relationships/hyperlink" Target="mailto:andrea.bedei2@studio.unibo.it" TargetMode="Externa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8.png"/><Relationship Id="rId4" Type="http://schemas.openxmlformats.org/officeDocument/2006/relationships/hyperlink" Target="mailto:giacomo.bertuccioli@studio.unibo.i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customXml" Target="../ink/ink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114582"/>
            <a:ext cx="10518776" cy="1318552"/>
          </a:xfrm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SIM-AQUARIUM</a:t>
            </a:r>
            <a:br>
              <a:rPr lang="en-US" dirty="0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Intelligent Systems Engineering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199" y="5840130"/>
            <a:ext cx="10518776" cy="4248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/>
            <a:r>
              <a:rPr lang="en-US" dirty="0">
                <a:solidFill>
                  <a:schemeClr val="bg1"/>
                </a:solidFill>
                <a:latin typeface="Product Sans" panose="020B0403030502040203" pitchFamily="34" charset="0"/>
              </a:rPr>
              <a:t>	Andrea Bedei		Fabio Notaro		Giacomo Leo Bertuccioli</a:t>
            </a:r>
          </a:p>
        </p:txBody>
      </p:sp>
      <p:pic>
        <p:nvPicPr>
          <p:cNvPr id="14" name="Segnaposto immagine 13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b="7435"/>
          <a:stretch/>
        </p:blipFill>
        <p:spPr>
          <a:xfrm>
            <a:off x="-524" y="-94654"/>
            <a:ext cx="12191980" cy="3314104"/>
          </a:xfrm>
          <a:custGeom>
            <a:avLst/>
            <a:gdLst/>
            <a:ahLst/>
            <a:cxnLst/>
            <a:rect l="l" t="t" r="r" b="b"/>
            <a:pathLst>
              <a:path w="12192000" h="3657600">
                <a:moveTo>
                  <a:pt x="7230262" y="3468462"/>
                </a:moveTo>
                <a:lnTo>
                  <a:pt x="7197115" y="3474938"/>
                </a:lnTo>
                <a:lnTo>
                  <a:pt x="7214545" y="3473344"/>
                </a:lnTo>
                <a:cubicBezTo>
                  <a:pt x="7220308" y="3472558"/>
                  <a:pt x="7225785" y="3471224"/>
                  <a:pt x="7230262" y="3468462"/>
                </a:cubicBezTo>
                <a:close/>
                <a:moveTo>
                  <a:pt x="7009120" y="3411863"/>
                </a:moveTo>
                <a:lnTo>
                  <a:pt x="7021563" y="3422955"/>
                </a:lnTo>
                <a:lnTo>
                  <a:pt x="7021563" y="3422954"/>
                </a:lnTo>
                <a:close/>
                <a:moveTo>
                  <a:pt x="7768443" y="3303674"/>
                </a:moveTo>
                <a:lnTo>
                  <a:pt x="7768443" y="3303675"/>
                </a:lnTo>
                <a:lnTo>
                  <a:pt x="7792447" y="3326153"/>
                </a:lnTo>
                <a:cubicBezTo>
                  <a:pt x="7785969" y="3320057"/>
                  <a:pt x="7779301" y="3313961"/>
                  <a:pt x="7768443" y="3303674"/>
                </a:cubicBezTo>
                <a:close/>
                <a:moveTo>
                  <a:pt x="4038748" y="3301555"/>
                </a:moveTo>
                <a:lnTo>
                  <a:pt x="4030517" y="3313199"/>
                </a:lnTo>
                <a:cubicBezTo>
                  <a:pt x="4026230" y="3321105"/>
                  <a:pt x="4021242" y="3327345"/>
                  <a:pt x="4015609" y="3332050"/>
                </a:cubicBezTo>
                <a:lnTo>
                  <a:pt x="3996845" y="3341704"/>
                </a:lnTo>
                <a:cubicBezTo>
                  <a:pt x="4010562" y="3338155"/>
                  <a:pt x="4021944" y="3329011"/>
                  <a:pt x="4030518" y="3313199"/>
                </a:cubicBezTo>
                <a:close/>
                <a:moveTo>
                  <a:pt x="6245343" y="3298149"/>
                </a:moveTo>
                <a:lnTo>
                  <a:pt x="6274406" y="3304945"/>
                </a:lnTo>
                <a:lnTo>
                  <a:pt x="6291247" y="3311262"/>
                </a:lnTo>
                <a:lnTo>
                  <a:pt x="6291385" y="3311314"/>
                </a:lnTo>
                <a:lnTo>
                  <a:pt x="6306284" y="3317152"/>
                </a:lnTo>
                <a:lnTo>
                  <a:pt x="6308075" y="3317568"/>
                </a:lnTo>
                <a:lnTo>
                  <a:pt x="6313855" y="3319733"/>
                </a:lnTo>
                <a:cubicBezTo>
                  <a:pt x="6321454" y="3322121"/>
                  <a:pt x="6329151" y="3323858"/>
                  <a:pt x="6337048" y="3324296"/>
                </a:cubicBezTo>
                <a:lnTo>
                  <a:pt x="6308075" y="3317568"/>
                </a:lnTo>
                <a:lnTo>
                  <a:pt x="6291385" y="3311314"/>
                </a:lnTo>
                <a:lnTo>
                  <a:pt x="6276197" y="3305364"/>
                </a:lnTo>
                <a:lnTo>
                  <a:pt x="6274406" y="3304945"/>
                </a:lnTo>
                <a:lnTo>
                  <a:pt x="6268613" y="3302771"/>
                </a:lnTo>
                <a:cubicBezTo>
                  <a:pt x="6260996" y="3300370"/>
                  <a:pt x="6253273" y="3298613"/>
                  <a:pt x="6245343" y="3298149"/>
                </a:cubicBezTo>
                <a:close/>
                <a:moveTo>
                  <a:pt x="6558837" y="3268317"/>
                </a:moveTo>
                <a:cubicBezTo>
                  <a:pt x="6548970" y="3267668"/>
                  <a:pt x="6539355" y="3268073"/>
                  <a:pt x="6529984" y="3269763"/>
                </a:cubicBezTo>
                <a:lnTo>
                  <a:pt x="6589207" y="3273193"/>
                </a:lnTo>
                <a:cubicBezTo>
                  <a:pt x="6578825" y="3270668"/>
                  <a:pt x="6568705" y="3268966"/>
                  <a:pt x="6558837" y="3268317"/>
                </a:cubicBezTo>
                <a:close/>
                <a:moveTo>
                  <a:pt x="4834454" y="3207659"/>
                </a:moveTo>
                <a:cubicBezTo>
                  <a:pt x="4849504" y="3224138"/>
                  <a:pt x="4866316" y="3230376"/>
                  <a:pt x="4883986" y="3231901"/>
                </a:cubicBezTo>
                <a:lnTo>
                  <a:pt x="4858238" y="3225387"/>
                </a:lnTo>
                <a:cubicBezTo>
                  <a:pt x="4849945" y="3221578"/>
                  <a:pt x="4841981" y="3215898"/>
                  <a:pt x="4834454" y="3207659"/>
                </a:cubicBezTo>
                <a:close/>
                <a:moveTo>
                  <a:pt x="5056443" y="3205325"/>
                </a:moveTo>
                <a:lnTo>
                  <a:pt x="5072589" y="3206105"/>
                </a:lnTo>
                <a:cubicBezTo>
                  <a:pt x="5078053" y="3207563"/>
                  <a:pt x="5083590" y="3210326"/>
                  <a:pt x="5089162" y="3214707"/>
                </a:cubicBezTo>
                <a:cubicBezTo>
                  <a:pt x="5078020" y="3205944"/>
                  <a:pt x="5067015" y="3203658"/>
                  <a:pt x="5056443" y="3205325"/>
                </a:cubicBezTo>
                <a:close/>
                <a:moveTo>
                  <a:pt x="739852" y="2905443"/>
                </a:moveTo>
                <a:cubicBezTo>
                  <a:pt x="733899" y="2911992"/>
                  <a:pt x="728660" y="2919613"/>
                  <a:pt x="724278" y="2926662"/>
                </a:cubicBezTo>
                <a:cubicBezTo>
                  <a:pt x="719849" y="2933806"/>
                  <a:pt x="714527" y="2939152"/>
                  <a:pt x="708621" y="2942822"/>
                </a:cubicBezTo>
                <a:lnTo>
                  <a:pt x="691439" y="2948297"/>
                </a:lnTo>
                <a:lnTo>
                  <a:pt x="708622" y="2942822"/>
                </a:lnTo>
                <a:cubicBezTo>
                  <a:pt x="714527" y="2939152"/>
                  <a:pt x="719849" y="2933806"/>
                  <a:pt x="724279" y="2926662"/>
                </a:cubicBezTo>
                <a:cubicBezTo>
                  <a:pt x="728660" y="2919613"/>
                  <a:pt x="733899" y="2911992"/>
                  <a:pt x="739852" y="2905443"/>
                </a:cubicBezTo>
                <a:close/>
                <a:moveTo>
                  <a:pt x="8934151" y="2836933"/>
                </a:moveTo>
                <a:cubicBezTo>
                  <a:pt x="8940248" y="2842173"/>
                  <a:pt x="8947058" y="2847506"/>
                  <a:pt x="8954249" y="2851864"/>
                </a:cubicBezTo>
                <a:lnTo>
                  <a:pt x="8962389" y="2855163"/>
                </a:lnTo>
                <a:lnTo>
                  <a:pt x="8954250" y="2851864"/>
                </a:lnTo>
                <a:cubicBezTo>
                  <a:pt x="8947058" y="2847506"/>
                  <a:pt x="8940248" y="2842173"/>
                  <a:pt x="8934151" y="2836933"/>
                </a:cubicBezTo>
                <a:close/>
                <a:moveTo>
                  <a:pt x="2314816" y="2835337"/>
                </a:moveTo>
                <a:cubicBezTo>
                  <a:pt x="2309720" y="2836314"/>
                  <a:pt x="2304339" y="2838362"/>
                  <a:pt x="2300909" y="2840743"/>
                </a:cubicBezTo>
                <a:cubicBezTo>
                  <a:pt x="2267856" y="2863985"/>
                  <a:pt x="2242281" y="2875891"/>
                  <a:pt x="2216515" y="2876487"/>
                </a:cubicBezTo>
                <a:cubicBezTo>
                  <a:pt x="2242281" y="2875891"/>
                  <a:pt x="2267856" y="2863985"/>
                  <a:pt x="2300910" y="2840743"/>
                </a:cubicBezTo>
                <a:close/>
                <a:moveTo>
                  <a:pt x="1916629" y="2813600"/>
                </a:moveTo>
                <a:lnTo>
                  <a:pt x="1907132" y="2816930"/>
                </a:lnTo>
                <a:lnTo>
                  <a:pt x="1866619" y="2826615"/>
                </a:lnTo>
                <a:lnTo>
                  <a:pt x="1907133" y="2816930"/>
                </a:lnTo>
                <a:close/>
                <a:moveTo>
                  <a:pt x="2058204" y="2802832"/>
                </a:moveTo>
                <a:cubicBezTo>
                  <a:pt x="2076636" y="2804546"/>
                  <a:pt x="2095174" y="2805403"/>
                  <a:pt x="2108194" y="2817539"/>
                </a:cubicBezTo>
                <a:cubicBezTo>
                  <a:pt x="2095175" y="2805403"/>
                  <a:pt x="2076636" y="2804546"/>
                  <a:pt x="2058204" y="28028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10707"/>
                </a:lnTo>
                <a:cubicBezTo>
                  <a:pt x="12192000" y="826330"/>
                  <a:pt x="12192000" y="835855"/>
                  <a:pt x="12192000" y="845570"/>
                </a:cubicBezTo>
                <a:lnTo>
                  <a:pt x="12192000" y="1243302"/>
                </a:lnTo>
                <a:lnTo>
                  <a:pt x="12160947" y="1271923"/>
                </a:lnTo>
                <a:cubicBezTo>
                  <a:pt x="12118083" y="1293449"/>
                  <a:pt x="12072360" y="1312882"/>
                  <a:pt x="12026448" y="1332123"/>
                </a:cubicBezTo>
                <a:cubicBezTo>
                  <a:pt x="12013114" y="1337649"/>
                  <a:pt x="11998443" y="1340697"/>
                  <a:pt x="11986443" y="1348126"/>
                </a:cubicBezTo>
                <a:cubicBezTo>
                  <a:pt x="11931195" y="1382036"/>
                  <a:pt x="11877664" y="1418614"/>
                  <a:pt x="11821656" y="1451191"/>
                </a:cubicBezTo>
                <a:cubicBezTo>
                  <a:pt x="11763931" y="1484910"/>
                  <a:pt x="11712304" y="1524726"/>
                  <a:pt x="11672489" y="1578639"/>
                </a:cubicBezTo>
                <a:cubicBezTo>
                  <a:pt x="11635529" y="1628743"/>
                  <a:pt x="11599714" y="1679607"/>
                  <a:pt x="11562947" y="1729900"/>
                </a:cubicBezTo>
                <a:cubicBezTo>
                  <a:pt x="11553613" y="1742665"/>
                  <a:pt x="11545039" y="1757715"/>
                  <a:pt x="11532275" y="1765907"/>
                </a:cubicBezTo>
                <a:cubicBezTo>
                  <a:pt x="11505795" y="1783052"/>
                  <a:pt x="11476838" y="1796959"/>
                  <a:pt x="11448453" y="1811057"/>
                </a:cubicBezTo>
                <a:cubicBezTo>
                  <a:pt x="11424069" y="1823059"/>
                  <a:pt x="11398160" y="1832011"/>
                  <a:pt x="11374346" y="1844966"/>
                </a:cubicBezTo>
                <a:cubicBezTo>
                  <a:pt x="11355296" y="1855255"/>
                  <a:pt x="11338339" y="1869543"/>
                  <a:pt x="11320623" y="1882497"/>
                </a:cubicBezTo>
                <a:cubicBezTo>
                  <a:pt x="11305192" y="1893736"/>
                  <a:pt x="11288238" y="1903452"/>
                  <a:pt x="11275283" y="1916978"/>
                </a:cubicBezTo>
                <a:cubicBezTo>
                  <a:pt x="11243658" y="1949745"/>
                  <a:pt x="11211843" y="1981940"/>
                  <a:pt x="11172600" y="2006136"/>
                </a:cubicBezTo>
                <a:cubicBezTo>
                  <a:pt x="11133927" y="2030138"/>
                  <a:pt x="11097350" y="2057001"/>
                  <a:pt x="11058869" y="2081386"/>
                </a:cubicBezTo>
                <a:cubicBezTo>
                  <a:pt x="11021146" y="2105199"/>
                  <a:pt x="10987046" y="2131297"/>
                  <a:pt x="10967423" y="2173591"/>
                </a:cubicBezTo>
                <a:cubicBezTo>
                  <a:pt x="10958661" y="2192259"/>
                  <a:pt x="10946279" y="2212644"/>
                  <a:pt x="10929704" y="2223503"/>
                </a:cubicBezTo>
                <a:cubicBezTo>
                  <a:pt x="10906081" y="2238934"/>
                  <a:pt x="10876171" y="2244459"/>
                  <a:pt x="10850453" y="2257603"/>
                </a:cubicBezTo>
                <a:cubicBezTo>
                  <a:pt x="10820162" y="2273034"/>
                  <a:pt x="10785111" y="2286370"/>
                  <a:pt x="10764534" y="2310945"/>
                </a:cubicBezTo>
                <a:cubicBezTo>
                  <a:pt x="10746246" y="2332855"/>
                  <a:pt x="10727767" y="2349999"/>
                  <a:pt x="10703573" y="2363905"/>
                </a:cubicBezTo>
                <a:cubicBezTo>
                  <a:pt x="10686617" y="2373622"/>
                  <a:pt x="10674046" y="2391338"/>
                  <a:pt x="10656519" y="2399340"/>
                </a:cubicBezTo>
                <a:cubicBezTo>
                  <a:pt x="10633467" y="2410009"/>
                  <a:pt x="10610225" y="2418391"/>
                  <a:pt x="10590031" y="2434966"/>
                </a:cubicBezTo>
                <a:cubicBezTo>
                  <a:pt x="10569075" y="2452110"/>
                  <a:pt x="10545263" y="2465636"/>
                  <a:pt x="10523354" y="2481639"/>
                </a:cubicBezTo>
                <a:cubicBezTo>
                  <a:pt x="10511734" y="2490211"/>
                  <a:pt x="10502208" y="2501451"/>
                  <a:pt x="10490969" y="2510406"/>
                </a:cubicBezTo>
                <a:cubicBezTo>
                  <a:pt x="10470394" y="2526788"/>
                  <a:pt x="10449438" y="2542791"/>
                  <a:pt x="10428291" y="2558222"/>
                </a:cubicBezTo>
                <a:cubicBezTo>
                  <a:pt x="10407146" y="2573655"/>
                  <a:pt x="10386952" y="2591561"/>
                  <a:pt x="10363709" y="2602801"/>
                </a:cubicBezTo>
                <a:cubicBezTo>
                  <a:pt x="10324086" y="2621851"/>
                  <a:pt x="10280840" y="2633282"/>
                  <a:pt x="10242357" y="2653857"/>
                </a:cubicBezTo>
                <a:cubicBezTo>
                  <a:pt x="10203304" y="2674811"/>
                  <a:pt x="10166536" y="2701103"/>
                  <a:pt x="10131863" y="2728915"/>
                </a:cubicBezTo>
                <a:cubicBezTo>
                  <a:pt x="10104430" y="2750824"/>
                  <a:pt x="10078713" y="2772543"/>
                  <a:pt x="10044230" y="2783782"/>
                </a:cubicBezTo>
                <a:cubicBezTo>
                  <a:pt x="10024990" y="2790070"/>
                  <a:pt x="10004797" y="2803786"/>
                  <a:pt x="9993175" y="2819789"/>
                </a:cubicBezTo>
                <a:cubicBezTo>
                  <a:pt x="9968027" y="2854649"/>
                  <a:pt x="9935832" y="2879226"/>
                  <a:pt x="9899446" y="2900182"/>
                </a:cubicBezTo>
                <a:cubicBezTo>
                  <a:pt x="9850865" y="2928376"/>
                  <a:pt x="9802858" y="2957143"/>
                  <a:pt x="9754088" y="2984766"/>
                </a:cubicBezTo>
                <a:cubicBezTo>
                  <a:pt x="9725323" y="3001151"/>
                  <a:pt x="9696749" y="3018485"/>
                  <a:pt x="9666265" y="3030488"/>
                </a:cubicBezTo>
                <a:cubicBezTo>
                  <a:pt x="9603971" y="3055255"/>
                  <a:pt x="9540152" y="3076399"/>
                  <a:pt x="9477283" y="3099451"/>
                </a:cubicBezTo>
                <a:cubicBezTo>
                  <a:pt x="9456709" y="3106880"/>
                  <a:pt x="9437278" y="3117549"/>
                  <a:pt x="9416321" y="3124026"/>
                </a:cubicBezTo>
                <a:cubicBezTo>
                  <a:pt x="9393650" y="3131075"/>
                  <a:pt x="9369267" y="3133171"/>
                  <a:pt x="9346597" y="3140219"/>
                </a:cubicBezTo>
                <a:cubicBezTo>
                  <a:pt x="9308875" y="3151840"/>
                  <a:pt x="9272298" y="3166701"/>
                  <a:pt x="9234579" y="3178511"/>
                </a:cubicBezTo>
                <a:cubicBezTo>
                  <a:pt x="9161805" y="3201182"/>
                  <a:pt x="9088840" y="3222899"/>
                  <a:pt x="9015878" y="3244426"/>
                </a:cubicBezTo>
                <a:cubicBezTo>
                  <a:pt x="9000257" y="3248999"/>
                  <a:pt x="8983301" y="3249570"/>
                  <a:pt x="8967871" y="3254523"/>
                </a:cubicBezTo>
                <a:cubicBezTo>
                  <a:pt x="8926911" y="3267859"/>
                  <a:pt x="8886142" y="3282336"/>
                  <a:pt x="8845565" y="3297007"/>
                </a:cubicBezTo>
                <a:cubicBezTo>
                  <a:pt x="8820990" y="3305961"/>
                  <a:pt x="8796985" y="3317009"/>
                  <a:pt x="8772219" y="3325582"/>
                </a:cubicBezTo>
                <a:cubicBezTo>
                  <a:pt x="8752407" y="3332440"/>
                  <a:pt x="8732023" y="3337774"/>
                  <a:pt x="8711448" y="3341966"/>
                </a:cubicBezTo>
                <a:cubicBezTo>
                  <a:pt x="8693731" y="3345586"/>
                  <a:pt x="8675253" y="3345203"/>
                  <a:pt x="8657726" y="3349586"/>
                </a:cubicBezTo>
                <a:cubicBezTo>
                  <a:pt x="8610288" y="3361397"/>
                  <a:pt x="8563425" y="3374733"/>
                  <a:pt x="8516369" y="3387305"/>
                </a:cubicBezTo>
                <a:cubicBezTo>
                  <a:pt x="8497511" y="3392259"/>
                  <a:pt x="8478269" y="3395880"/>
                  <a:pt x="8459979" y="3402166"/>
                </a:cubicBezTo>
                <a:cubicBezTo>
                  <a:pt x="8411019" y="3418741"/>
                  <a:pt x="8362822" y="3437599"/>
                  <a:pt x="8313671" y="3453222"/>
                </a:cubicBezTo>
                <a:cubicBezTo>
                  <a:pt x="8272903" y="3466176"/>
                  <a:pt x="8230992" y="3475510"/>
                  <a:pt x="8189651" y="3486941"/>
                </a:cubicBezTo>
                <a:cubicBezTo>
                  <a:pt x="8172124" y="3491895"/>
                  <a:pt x="8155359" y="3498943"/>
                  <a:pt x="8137835" y="3503134"/>
                </a:cubicBezTo>
                <a:cubicBezTo>
                  <a:pt x="8098590" y="3512659"/>
                  <a:pt x="8058774" y="3520659"/>
                  <a:pt x="8019339" y="3530186"/>
                </a:cubicBezTo>
                <a:cubicBezTo>
                  <a:pt x="7996859" y="3535710"/>
                  <a:pt x="7975142" y="3545617"/>
                  <a:pt x="7952280" y="3549237"/>
                </a:cubicBezTo>
                <a:cubicBezTo>
                  <a:pt x="7897987" y="3557809"/>
                  <a:pt x="7843311" y="3563905"/>
                  <a:pt x="7788636" y="3570763"/>
                </a:cubicBezTo>
                <a:cubicBezTo>
                  <a:pt x="7732247" y="3577811"/>
                  <a:pt x="7676047" y="3585242"/>
                  <a:pt x="7619655" y="3591528"/>
                </a:cubicBezTo>
                <a:cubicBezTo>
                  <a:pt x="7588795" y="3594768"/>
                  <a:pt x="7557742" y="3595338"/>
                  <a:pt x="7526880" y="3598386"/>
                </a:cubicBezTo>
                <a:cubicBezTo>
                  <a:pt x="7499828" y="3601055"/>
                  <a:pt x="7472967" y="3606007"/>
                  <a:pt x="7445916" y="3609247"/>
                </a:cubicBezTo>
                <a:cubicBezTo>
                  <a:pt x="7422483" y="3611913"/>
                  <a:pt x="7398860" y="3613437"/>
                  <a:pt x="7375428" y="3616105"/>
                </a:cubicBezTo>
                <a:cubicBezTo>
                  <a:pt x="7337899" y="3620485"/>
                  <a:pt x="7300559" y="3625439"/>
                  <a:pt x="7263220" y="3630011"/>
                </a:cubicBezTo>
                <a:cubicBezTo>
                  <a:pt x="7247599" y="3631726"/>
                  <a:pt x="7231214" y="3636488"/>
                  <a:pt x="7216547" y="3633632"/>
                </a:cubicBezTo>
                <a:cubicBezTo>
                  <a:pt x="7179587" y="3626391"/>
                  <a:pt x="7143199" y="3628487"/>
                  <a:pt x="7106432" y="3633440"/>
                </a:cubicBezTo>
                <a:cubicBezTo>
                  <a:pt x="7093860" y="3635155"/>
                  <a:pt x="7080334" y="3634774"/>
                  <a:pt x="7068141" y="3631536"/>
                </a:cubicBezTo>
                <a:cubicBezTo>
                  <a:pt x="7043184" y="3625057"/>
                  <a:pt x="7018991" y="3615913"/>
                  <a:pt x="6994415" y="3607913"/>
                </a:cubicBezTo>
                <a:cubicBezTo>
                  <a:pt x="6991747" y="3606961"/>
                  <a:pt x="6988509" y="3606769"/>
                  <a:pt x="6985653" y="3606199"/>
                </a:cubicBezTo>
                <a:cubicBezTo>
                  <a:pt x="6969457" y="3602959"/>
                  <a:pt x="6953457" y="3599720"/>
                  <a:pt x="6937263" y="3596863"/>
                </a:cubicBezTo>
                <a:cubicBezTo>
                  <a:pt x="6928501" y="3595338"/>
                  <a:pt x="6919547" y="3595149"/>
                  <a:pt x="6910782" y="3593814"/>
                </a:cubicBezTo>
                <a:cubicBezTo>
                  <a:pt x="6876872" y="3588480"/>
                  <a:pt x="6839534" y="3597434"/>
                  <a:pt x="6810195" y="3574384"/>
                </a:cubicBezTo>
                <a:cubicBezTo>
                  <a:pt x="6791144" y="3559523"/>
                  <a:pt x="6772665" y="3562953"/>
                  <a:pt x="6752283" y="3565239"/>
                </a:cubicBezTo>
                <a:cubicBezTo>
                  <a:pt x="6736851" y="3566953"/>
                  <a:pt x="6721038" y="3566382"/>
                  <a:pt x="6705417" y="3566574"/>
                </a:cubicBezTo>
                <a:cubicBezTo>
                  <a:pt x="6677984" y="3567143"/>
                  <a:pt x="6650551" y="3567335"/>
                  <a:pt x="6623118" y="3568287"/>
                </a:cubicBezTo>
                <a:cubicBezTo>
                  <a:pt x="6614353" y="3568667"/>
                  <a:pt x="6605401" y="3573432"/>
                  <a:pt x="6596828" y="3572670"/>
                </a:cubicBezTo>
                <a:cubicBezTo>
                  <a:pt x="6557201" y="3569049"/>
                  <a:pt x="6517576" y="3563334"/>
                  <a:pt x="6477951" y="3560095"/>
                </a:cubicBezTo>
                <a:cubicBezTo>
                  <a:pt x="6455472" y="3558191"/>
                  <a:pt x="6432420" y="3561809"/>
                  <a:pt x="6410131" y="3559143"/>
                </a:cubicBezTo>
                <a:cubicBezTo>
                  <a:pt x="6384414" y="3556095"/>
                  <a:pt x="6359268" y="3548285"/>
                  <a:pt x="6333739" y="3543520"/>
                </a:cubicBezTo>
                <a:cubicBezTo>
                  <a:pt x="6326691" y="3542189"/>
                  <a:pt x="6318880" y="3543903"/>
                  <a:pt x="6311449" y="3544282"/>
                </a:cubicBezTo>
                <a:cubicBezTo>
                  <a:pt x="6303068" y="3544664"/>
                  <a:pt x="6294876" y="3545426"/>
                  <a:pt x="6286493" y="3545617"/>
                </a:cubicBezTo>
                <a:cubicBezTo>
                  <a:pt x="6260964" y="3545999"/>
                  <a:pt x="6235437" y="3545426"/>
                  <a:pt x="6209909" y="3546761"/>
                </a:cubicBezTo>
                <a:cubicBezTo>
                  <a:pt x="6194288" y="3547522"/>
                  <a:pt x="6177905" y="3555333"/>
                  <a:pt x="6163425" y="3552474"/>
                </a:cubicBezTo>
                <a:cubicBezTo>
                  <a:pt x="6133897" y="3546951"/>
                  <a:pt x="6104368" y="3559333"/>
                  <a:pt x="6074842" y="3549047"/>
                </a:cubicBezTo>
                <a:cubicBezTo>
                  <a:pt x="6065695" y="3545999"/>
                  <a:pt x="6053124" y="3553619"/>
                  <a:pt x="6042072" y="3553999"/>
                </a:cubicBezTo>
                <a:cubicBezTo>
                  <a:pt x="6014449" y="3554951"/>
                  <a:pt x="5986828" y="3554761"/>
                  <a:pt x="5959204" y="3554571"/>
                </a:cubicBezTo>
                <a:cubicBezTo>
                  <a:pt x="5934438" y="3554381"/>
                  <a:pt x="5908719" y="3557047"/>
                  <a:pt x="5884906" y="3551713"/>
                </a:cubicBezTo>
                <a:cubicBezTo>
                  <a:pt x="5859949" y="3545999"/>
                  <a:pt x="5837472" y="3546761"/>
                  <a:pt x="5813276" y="3553237"/>
                </a:cubicBezTo>
                <a:cubicBezTo>
                  <a:pt x="5796702" y="3557619"/>
                  <a:pt x="5779174" y="3558191"/>
                  <a:pt x="5762029" y="3559523"/>
                </a:cubicBezTo>
                <a:cubicBezTo>
                  <a:pt x="5743551" y="3561047"/>
                  <a:pt x="5723166" y="3557047"/>
                  <a:pt x="5706401" y="3563334"/>
                </a:cubicBezTo>
                <a:cubicBezTo>
                  <a:pt x="5656488" y="3582003"/>
                  <a:pt x="5605244" y="3586003"/>
                  <a:pt x="5553045" y="3586003"/>
                </a:cubicBezTo>
                <a:cubicBezTo>
                  <a:pt x="5543518" y="3586003"/>
                  <a:pt x="5533802" y="3583338"/>
                  <a:pt x="5524660" y="3580480"/>
                </a:cubicBezTo>
                <a:cubicBezTo>
                  <a:pt x="5471316" y="3563334"/>
                  <a:pt x="5417784" y="3564857"/>
                  <a:pt x="5363491" y="3575336"/>
                </a:cubicBezTo>
                <a:cubicBezTo>
                  <a:pt x="5352250" y="3577622"/>
                  <a:pt x="5339677" y="3578003"/>
                  <a:pt x="5328438" y="3575718"/>
                </a:cubicBezTo>
                <a:cubicBezTo>
                  <a:pt x="5296812" y="3569049"/>
                  <a:pt x="5266141" y="3557999"/>
                  <a:pt x="5234326" y="3553237"/>
                </a:cubicBezTo>
                <a:cubicBezTo>
                  <a:pt x="5181748" y="3545426"/>
                  <a:pt x="5136216" y="3571715"/>
                  <a:pt x="5089162" y="3588862"/>
                </a:cubicBezTo>
                <a:cubicBezTo>
                  <a:pt x="5044391" y="3605055"/>
                  <a:pt x="5006292" y="3641632"/>
                  <a:pt x="4953328" y="3633440"/>
                </a:cubicBezTo>
                <a:cubicBezTo>
                  <a:pt x="4947996" y="3632678"/>
                  <a:pt x="4942089" y="3637822"/>
                  <a:pt x="4936184" y="3639155"/>
                </a:cubicBezTo>
                <a:cubicBezTo>
                  <a:pt x="4919991" y="3642776"/>
                  <a:pt x="4903799" y="3647155"/>
                  <a:pt x="4887415" y="3648872"/>
                </a:cubicBezTo>
                <a:cubicBezTo>
                  <a:pt x="4867412" y="3651158"/>
                  <a:pt x="4847027" y="3650397"/>
                  <a:pt x="4827024" y="3652301"/>
                </a:cubicBezTo>
                <a:cubicBezTo>
                  <a:pt x="4814166" y="3653444"/>
                  <a:pt x="4801401" y="3655539"/>
                  <a:pt x="4788661" y="3657349"/>
                </a:cubicBezTo>
                <a:lnTo>
                  <a:pt x="4785776" y="3657600"/>
                </a:lnTo>
                <a:lnTo>
                  <a:pt x="4726469" y="3657600"/>
                </a:lnTo>
                <a:lnTo>
                  <a:pt x="4719697" y="3656730"/>
                </a:lnTo>
                <a:cubicBezTo>
                  <a:pt x="4709482" y="3654539"/>
                  <a:pt x="4699289" y="3651920"/>
                  <a:pt x="4689098" y="3650205"/>
                </a:cubicBezTo>
                <a:cubicBezTo>
                  <a:pt x="4660331" y="3645442"/>
                  <a:pt x="4628705" y="3646776"/>
                  <a:pt x="4603368" y="3634584"/>
                </a:cubicBezTo>
                <a:cubicBezTo>
                  <a:pt x="4576318" y="3621629"/>
                  <a:pt x="4550599" y="3615723"/>
                  <a:pt x="4522596" y="3619723"/>
                </a:cubicBezTo>
                <a:cubicBezTo>
                  <a:pt x="4513260" y="3621057"/>
                  <a:pt x="4501257" y="3629059"/>
                  <a:pt x="4497068" y="3637249"/>
                </a:cubicBezTo>
                <a:cubicBezTo>
                  <a:pt x="4487731" y="3655538"/>
                  <a:pt x="4474969" y="3658778"/>
                  <a:pt x="4457632" y="3652490"/>
                </a:cubicBezTo>
                <a:cubicBezTo>
                  <a:pt x="4442581" y="3647155"/>
                  <a:pt x="4424104" y="3644490"/>
                  <a:pt x="4413817" y="3634201"/>
                </a:cubicBezTo>
                <a:cubicBezTo>
                  <a:pt x="4384668" y="3605055"/>
                  <a:pt x="4347518" y="3604103"/>
                  <a:pt x="4311323" y="3596293"/>
                </a:cubicBezTo>
                <a:cubicBezTo>
                  <a:pt x="4289227" y="3591528"/>
                  <a:pt x="4268649" y="3591338"/>
                  <a:pt x="4246551" y="3594576"/>
                </a:cubicBezTo>
                <a:cubicBezTo>
                  <a:pt x="4198546" y="3601816"/>
                  <a:pt x="4151870" y="3591528"/>
                  <a:pt x="4105766" y="3578384"/>
                </a:cubicBezTo>
                <a:cubicBezTo>
                  <a:pt x="4075285" y="3569622"/>
                  <a:pt x="4044043" y="3564287"/>
                  <a:pt x="4013753" y="3555333"/>
                </a:cubicBezTo>
                <a:cubicBezTo>
                  <a:pt x="3991083" y="3548474"/>
                  <a:pt x="3968414" y="3540282"/>
                  <a:pt x="3947648" y="3529234"/>
                </a:cubicBezTo>
                <a:cubicBezTo>
                  <a:pt x="3917546" y="3513040"/>
                  <a:pt x="3891259" y="3488655"/>
                  <a:pt x="3852966" y="3495133"/>
                </a:cubicBezTo>
                <a:cubicBezTo>
                  <a:pt x="3819245" y="3500847"/>
                  <a:pt x="3788766" y="3488847"/>
                  <a:pt x="3757902" y="3477416"/>
                </a:cubicBezTo>
                <a:cubicBezTo>
                  <a:pt x="3735231" y="3469034"/>
                  <a:pt x="3712565" y="3460459"/>
                  <a:pt x="3689131" y="3455126"/>
                </a:cubicBezTo>
                <a:cubicBezTo>
                  <a:pt x="3661315" y="3448839"/>
                  <a:pt x="3629882" y="3451507"/>
                  <a:pt x="3605116" y="3439885"/>
                </a:cubicBezTo>
                <a:cubicBezTo>
                  <a:pt x="3579206" y="3427693"/>
                  <a:pt x="3557682" y="3435885"/>
                  <a:pt x="3534629" y="3439315"/>
                </a:cubicBezTo>
                <a:cubicBezTo>
                  <a:pt x="3497862" y="3444649"/>
                  <a:pt x="3461282" y="3454555"/>
                  <a:pt x="3424135" y="3441982"/>
                </a:cubicBezTo>
                <a:cubicBezTo>
                  <a:pt x="3378986" y="3426741"/>
                  <a:pt x="3334216" y="3410358"/>
                  <a:pt x="3288877" y="3395880"/>
                </a:cubicBezTo>
                <a:cubicBezTo>
                  <a:pt x="3271348" y="3390353"/>
                  <a:pt x="3252492" y="3388067"/>
                  <a:pt x="3234202" y="3385591"/>
                </a:cubicBezTo>
                <a:cubicBezTo>
                  <a:pt x="3216867" y="3383495"/>
                  <a:pt x="3196102" y="3388830"/>
                  <a:pt x="3182763" y="3380829"/>
                </a:cubicBezTo>
                <a:cubicBezTo>
                  <a:pt x="3148472" y="3360255"/>
                  <a:pt x="3113231" y="3350158"/>
                  <a:pt x="3073604" y="3350158"/>
                </a:cubicBezTo>
                <a:cubicBezTo>
                  <a:pt x="3058743" y="3350158"/>
                  <a:pt x="3044264" y="3341584"/>
                  <a:pt x="3029216" y="3340059"/>
                </a:cubicBezTo>
                <a:cubicBezTo>
                  <a:pt x="3008639" y="3338155"/>
                  <a:pt x="2985016" y="3333011"/>
                  <a:pt x="2967110" y="3340251"/>
                </a:cubicBezTo>
                <a:cubicBezTo>
                  <a:pt x="2925008" y="3357397"/>
                  <a:pt x="2890910" y="3343107"/>
                  <a:pt x="2854140" y="3326153"/>
                </a:cubicBezTo>
                <a:cubicBezTo>
                  <a:pt x="2817943" y="3309389"/>
                  <a:pt x="2779842" y="3296055"/>
                  <a:pt x="2741360" y="3285003"/>
                </a:cubicBezTo>
                <a:cubicBezTo>
                  <a:pt x="2726882" y="3281003"/>
                  <a:pt x="2709548" y="3287672"/>
                  <a:pt x="2693543" y="3289005"/>
                </a:cubicBezTo>
                <a:cubicBezTo>
                  <a:pt x="2687827" y="3289386"/>
                  <a:pt x="2681540" y="3289958"/>
                  <a:pt x="2676398" y="3288053"/>
                </a:cubicBezTo>
                <a:cubicBezTo>
                  <a:pt x="2626677" y="3269763"/>
                  <a:pt x="2576191" y="3255857"/>
                  <a:pt x="2522279" y="3265382"/>
                </a:cubicBezTo>
                <a:cubicBezTo>
                  <a:pt x="2517327" y="3266335"/>
                  <a:pt x="2511800" y="3264239"/>
                  <a:pt x="2506847" y="3262905"/>
                </a:cubicBezTo>
                <a:cubicBezTo>
                  <a:pt x="2482652" y="3256047"/>
                  <a:pt x="2459029" y="3245189"/>
                  <a:pt x="2434456" y="3242712"/>
                </a:cubicBezTo>
                <a:cubicBezTo>
                  <a:pt x="2373874" y="3236616"/>
                  <a:pt x="2312915" y="3234138"/>
                  <a:pt x="2251948" y="3230138"/>
                </a:cubicBezTo>
                <a:cubicBezTo>
                  <a:pt x="2248138" y="3229949"/>
                  <a:pt x="2244137" y="3229949"/>
                  <a:pt x="2240710" y="3228614"/>
                </a:cubicBezTo>
                <a:cubicBezTo>
                  <a:pt x="2218229" y="3220422"/>
                  <a:pt x="2198608" y="3223090"/>
                  <a:pt x="2179556" y="3238711"/>
                </a:cubicBezTo>
                <a:cubicBezTo>
                  <a:pt x="2171173" y="3245569"/>
                  <a:pt x="2159743" y="3249189"/>
                  <a:pt x="2149267" y="3252999"/>
                </a:cubicBezTo>
                <a:cubicBezTo>
                  <a:pt x="2133834" y="3258715"/>
                  <a:pt x="2118023" y="3264239"/>
                  <a:pt x="2102021" y="3267859"/>
                </a:cubicBezTo>
                <a:cubicBezTo>
                  <a:pt x="2086208" y="3271288"/>
                  <a:pt x="2069254" y="3276049"/>
                  <a:pt x="2054013" y="3273384"/>
                </a:cubicBezTo>
                <a:cubicBezTo>
                  <a:pt x="2026581" y="3268622"/>
                  <a:pt x="2000479" y="3257953"/>
                  <a:pt x="1973429" y="3250903"/>
                </a:cubicBezTo>
                <a:cubicBezTo>
                  <a:pt x="1964094" y="3248426"/>
                  <a:pt x="1953806" y="3248809"/>
                  <a:pt x="1944092" y="3248617"/>
                </a:cubicBezTo>
                <a:cubicBezTo>
                  <a:pt x="1921800" y="3248047"/>
                  <a:pt x="1898940" y="3253571"/>
                  <a:pt x="1878748" y="3237759"/>
                </a:cubicBezTo>
                <a:cubicBezTo>
                  <a:pt x="1860079" y="3222899"/>
                  <a:pt x="1841216" y="3227280"/>
                  <a:pt x="1821596" y="3238520"/>
                </a:cubicBezTo>
                <a:cubicBezTo>
                  <a:pt x="1807497" y="3246522"/>
                  <a:pt x="1791496" y="3252809"/>
                  <a:pt x="1775684" y="3255857"/>
                </a:cubicBezTo>
                <a:cubicBezTo>
                  <a:pt x="1753965" y="3260047"/>
                  <a:pt x="1732439" y="3261763"/>
                  <a:pt x="1709006" y="3259285"/>
                </a:cubicBezTo>
                <a:cubicBezTo>
                  <a:pt x="1692431" y="3257571"/>
                  <a:pt x="1678904" y="3256809"/>
                  <a:pt x="1665950" y="3246713"/>
                </a:cubicBezTo>
                <a:cubicBezTo>
                  <a:pt x="1663856" y="3245189"/>
                  <a:pt x="1660046" y="3244807"/>
                  <a:pt x="1657188" y="3244999"/>
                </a:cubicBezTo>
                <a:cubicBezTo>
                  <a:pt x="1619658" y="3248237"/>
                  <a:pt x="1582510" y="3246522"/>
                  <a:pt x="1544598" y="3244234"/>
                </a:cubicBezTo>
                <a:cubicBezTo>
                  <a:pt x="1496403" y="3241189"/>
                  <a:pt x="1445725" y="3250141"/>
                  <a:pt x="1404006" y="3282146"/>
                </a:cubicBezTo>
                <a:cubicBezTo>
                  <a:pt x="1397909" y="3286910"/>
                  <a:pt x="1388765" y="3289005"/>
                  <a:pt x="1380762" y="3290149"/>
                </a:cubicBezTo>
                <a:cubicBezTo>
                  <a:pt x="1343044" y="3295101"/>
                  <a:pt x="1305132" y="3298530"/>
                  <a:pt x="1267411" y="3304055"/>
                </a:cubicBezTo>
                <a:cubicBezTo>
                  <a:pt x="1246837" y="3307103"/>
                  <a:pt x="1225310" y="3309770"/>
                  <a:pt x="1206641" y="3318153"/>
                </a:cubicBezTo>
                <a:cubicBezTo>
                  <a:pt x="1188354" y="3326343"/>
                  <a:pt x="1173681" y="3336059"/>
                  <a:pt x="1162823" y="3318915"/>
                </a:cubicBezTo>
                <a:cubicBezTo>
                  <a:pt x="1143394" y="3328059"/>
                  <a:pt x="1126437" y="3335680"/>
                  <a:pt x="1109865" y="3343870"/>
                </a:cubicBezTo>
                <a:cubicBezTo>
                  <a:pt x="1103767" y="3346918"/>
                  <a:pt x="1098623" y="3351872"/>
                  <a:pt x="1092527" y="3354730"/>
                </a:cubicBezTo>
                <a:cubicBezTo>
                  <a:pt x="1086048" y="3357778"/>
                  <a:pt x="1078810" y="3359682"/>
                  <a:pt x="1071762" y="3361207"/>
                </a:cubicBezTo>
                <a:cubicBezTo>
                  <a:pt x="1040327" y="3368065"/>
                  <a:pt x="1008894" y="3374351"/>
                  <a:pt x="977653" y="3381782"/>
                </a:cubicBezTo>
                <a:cubicBezTo>
                  <a:pt x="971554" y="3383305"/>
                  <a:pt x="966411" y="3389401"/>
                  <a:pt x="960887" y="3393401"/>
                </a:cubicBezTo>
                <a:cubicBezTo>
                  <a:pt x="957266" y="3396070"/>
                  <a:pt x="953648" y="3400070"/>
                  <a:pt x="949646" y="3400642"/>
                </a:cubicBezTo>
                <a:cubicBezTo>
                  <a:pt x="919165" y="3405214"/>
                  <a:pt x="888877" y="3410549"/>
                  <a:pt x="858205" y="3412834"/>
                </a:cubicBezTo>
                <a:cubicBezTo>
                  <a:pt x="832486" y="3414738"/>
                  <a:pt x="807719" y="3414168"/>
                  <a:pt x="801053" y="3447315"/>
                </a:cubicBezTo>
                <a:cubicBezTo>
                  <a:pt x="799909" y="3453032"/>
                  <a:pt x="791717" y="3459128"/>
                  <a:pt x="785432" y="3461984"/>
                </a:cubicBezTo>
                <a:cubicBezTo>
                  <a:pt x="767524" y="3470176"/>
                  <a:pt x="748471" y="3475701"/>
                  <a:pt x="730754" y="3484082"/>
                </a:cubicBezTo>
                <a:cubicBezTo>
                  <a:pt x="672650" y="3512088"/>
                  <a:pt x="611880" y="3529805"/>
                  <a:pt x="546917" y="3526566"/>
                </a:cubicBezTo>
                <a:cubicBezTo>
                  <a:pt x="526724" y="3525614"/>
                  <a:pt x="507102" y="3515326"/>
                  <a:pt x="494337" y="3511515"/>
                </a:cubicBezTo>
                <a:cubicBezTo>
                  <a:pt x="457572" y="3526566"/>
                  <a:pt x="426709" y="3541045"/>
                  <a:pt x="394511" y="3551903"/>
                </a:cubicBezTo>
                <a:cubicBezTo>
                  <a:pt x="366127" y="3561619"/>
                  <a:pt x="336408" y="3567715"/>
                  <a:pt x="307259" y="3574763"/>
                </a:cubicBezTo>
                <a:cubicBezTo>
                  <a:pt x="296590" y="3577432"/>
                  <a:pt x="285732" y="3578955"/>
                  <a:pt x="274873" y="3580290"/>
                </a:cubicBezTo>
                <a:cubicBezTo>
                  <a:pt x="240965" y="3584480"/>
                  <a:pt x="205529" y="3574384"/>
                  <a:pt x="172384" y="3590386"/>
                </a:cubicBezTo>
                <a:cubicBezTo>
                  <a:pt x="155046" y="3598768"/>
                  <a:pt x="137898" y="3608865"/>
                  <a:pt x="119613" y="3613247"/>
                </a:cubicBezTo>
                <a:cubicBezTo>
                  <a:pt x="99990" y="3618009"/>
                  <a:pt x="80794" y="3625439"/>
                  <a:pt x="61197" y="3630750"/>
                </a:cubicBezTo>
                <a:lnTo>
                  <a:pt x="544" y="3635521"/>
                </a:lnTo>
                <a:lnTo>
                  <a:pt x="544" y="3508282"/>
                </a:lnTo>
                <a:lnTo>
                  <a:pt x="0" y="3508282"/>
                </a:lnTo>
                <a:close/>
              </a:path>
            </a:pathLst>
          </a:custGeom>
          <a:noFill/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857610"/>
            <a:ext cx="12191456" cy="2849976"/>
            <a:chOff x="476" y="-3923157"/>
            <a:chExt cx="10667524" cy="2493729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olo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1231899"/>
            <a:ext cx="5610240" cy="798416"/>
          </a:xfrm>
        </p:spPr>
        <p:txBody>
          <a:bodyPr rtlCol="0"/>
          <a:lstStyle/>
          <a:p>
            <a:pPr rtl="0"/>
            <a:r>
              <a:rPr lang="it-IT" sz="3800">
                <a:latin typeface="Poppins Medium" panose="00000600000000000000" pitchFamily="2" charset="0"/>
                <a:cs typeface="Poppins Medium" panose="00000600000000000000" pitchFamily="2" charset="0"/>
              </a:rPr>
              <a:t>Grazie per l’attenzione</a:t>
            </a:r>
          </a:p>
        </p:txBody>
      </p:sp>
      <p:sp>
        <p:nvSpPr>
          <p:cNvPr id="23" name="Sottotitolo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2127738"/>
            <a:ext cx="5877929" cy="3067713"/>
          </a:xfrm>
        </p:spPr>
        <p:txBody>
          <a:bodyPr rtlCol="0"/>
          <a:lstStyle/>
          <a:p>
            <a:pPr rtl="0"/>
            <a:r>
              <a:rPr lang="it-IT" dirty="0">
                <a:latin typeface="Poppins Medium" panose="00000600000000000000" pitchFamily="2" charset="0"/>
                <a:cs typeface="Poppins Medium" panose="00000600000000000000" pitchFamily="2" charset="0"/>
              </a:rPr>
              <a:t>Andrea Bedei</a:t>
            </a:r>
          </a:p>
          <a:p>
            <a:pPr rtl="0"/>
            <a:r>
              <a:rPr lang="it-IT" dirty="0">
                <a:latin typeface="Poppins Medium" panose="00000600000000000000" pitchFamily="2" charset="0"/>
                <a:cs typeface="Poppins Medium" panose="00000600000000000000" pitchFamily="2" charset="0"/>
              </a:rPr>
              <a:t>Fabio Notaro</a:t>
            </a:r>
          </a:p>
          <a:p>
            <a:pPr rtl="0"/>
            <a:r>
              <a:rPr lang="it-IT" dirty="0">
                <a:latin typeface="Poppins Medium" panose="00000600000000000000" pitchFamily="2" charset="0"/>
                <a:cs typeface="Poppins Medium" panose="00000600000000000000" pitchFamily="2" charset="0"/>
              </a:rPr>
              <a:t>Giacomo Leo Bertuccioli</a:t>
            </a:r>
          </a:p>
          <a:p>
            <a:pPr rtl="0"/>
            <a:r>
              <a:rPr lang="it-IT" dirty="0">
                <a:latin typeface="Poppins Medium" panose="00000600000000000000" pitchFamily="2" charset="0"/>
                <a:cs typeface="Poppins Medium" panose="00000600000000000000" pitchFamily="2" charset="0"/>
                <a:hlinkClick r:id="rId2"/>
              </a:rPr>
              <a:t>andrea.bedei2@studio.unibo.it</a:t>
            </a:r>
            <a:endParaRPr lang="it-IT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rtl="0"/>
            <a:r>
              <a:rPr lang="it-IT" dirty="0">
                <a:latin typeface="Poppins Medium" panose="00000600000000000000" pitchFamily="2" charset="0"/>
                <a:cs typeface="Poppins Medium" panose="00000600000000000000" pitchFamily="2" charset="0"/>
                <a:hlinkClick r:id="rId3"/>
              </a:rPr>
              <a:t>fabio.notaro2@studio.unibo.it</a:t>
            </a:r>
            <a:endParaRPr lang="it-IT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rtl="0"/>
            <a:r>
              <a:rPr lang="it-IT" dirty="0">
                <a:latin typeface="Poppins Medium" panose="00000600000000000000" pitchFamily="2" charset="0"/>
                <a:cs typeface="Poppins Medium" panose="00000600000000000000" pitchFamily="2" charset="0"/>
                <a:hlinkClick r:id="rId4"/>
              </a:rPr>
              <a:t>giacomo.bertuccioli@studio.unibo.it</a:t>
            </a:r>
            <a:endParaRPr lang="it-IT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rtl="0"/>
            <a:endParaRPr lang="it-IT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10</a:t>
            </a:fld>
            <a:endParaRPr lang="it-IT"/>
          </a:p>
        </p:txBody>
      </p:sp>
      <p:pic>
        <p:nvPicPr>
          <p:cNvPr id="9" name="Segnaposto immagine 50" descr="Immagine che contiene clipart, pesce, creatività&#10;&#10;Descrizione generata automaticamente">
            <a:extLst>
              <a:ext uri="{FF2B5EF4-FFF2-40B4-BE49-F238E27FC236}">
                <a16:creationId xmlns:a16="http://schemas.microsoft.com/office/drawing/2014/main" id="{9CA03F80-CD65-C6A8-B897-00AC795ABCA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197849" y="1566877"/>
            <a:ext cx="3155951" cy="315595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BA1A42-4E0C-C007-04B9-3F1B02896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Motivazioni del Progetto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1C66D52F-6F0E-1331-BEDC-C62188E7D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it-IT" smtClean="0"/>
              <a:pPr>
                <a:spcAft>
                  <a:spcPts val="600"/>
                </a:spcAft>
              </a:pPr>
              <a:t>2</a:t>
            </a:fld>
            <a:endParaRPr lang="it-IT"/>
          </a:p>
        </p:txBody>
      </p:sp>
      <p:graphicFrame>
        <p:nvGraphicFramePr>
          <p:cNvPr id="13" name="CasellaDiTesto 3">
            <a:extLst>
              <a:ext uri="{FF2B5EF4-FFF2-40B4-BE49-F238E27FC236}">
                <a16:creationId xmlns:a16="http://schemas.microsoft.com/office/drawing/2014/main" id="{B64FE074-629D-81E9-A42C-A0FBD3E470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909878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8094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Segnaposto contenuto 7" descr="Immagine che contiene pesce, subacqueo, Biologia marina, Decorazione per acquario&#10;&#10;Il contenuto generato dall'IA potrebbe non essere corretto.">
            <a:extLst>
              <a:ext uri="{FF2B5EF4-FFF2-40B4-BE49-F238E27FC236}">
                <a16:creationId xmlns:a16="http://schemas.microsoft.com/office/drawing/2014/main" id="{70821FC2-9016-92D7-E25A-E67AE97A26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2"/>
          <a:stretch>
            <a:fillRect/>
          </a:stretch>
        </p:blipFill>
        <p:spPr>
          <a:xfrm>
            <a:off x="6409853" y="10"/>
            <a:ext cx="5780624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465327D-EE3A-685A-47C0-D4D4769B9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noProof="0">
                <a:solidFill>
                  <a:srgbClr val="FFFFFF"/>
                </a:solidFill>
              </a:rPr>
              <a:pPr rtl="0">
                <a:spcAft>
                  <a:spcPts val="600"/>
                </a:spcAft>
              </a:pPr>
              <a:t>3</a:t>
            </a:fld>
            <a:endParaRPr lang="it-IT" noProof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672DDBB5-F6D0-8B71-8D1E-A665ABDBD490}"/>
                  </a:ext>
                </a:extLst>
              </p14:cNvPr>
              <p14:cNvContentPartPr/>
              <p14:nvPr/>
            </p14:nvContentPartPr>
            <p14:xfrm>
              <a:off x="524983" y="1678545"/>
              <a:ext cx="1800" cy="540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672DDBB5-F6D0-8B71-8D1E-A665ABDBD49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1983" y="1615545"/>
                <a:ext cx="127440" cy="13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uppo 12">
            <a:extLst>
              <a:ext uri="{FF2B5EF4-FFF2-40B4-BE49-F238E27FC236}">
                <a16:creationId xmlns:a16="http://schemas.microsoft.com/office/drawing/2014/main" id="{D7B0C0D3-8A0A-C4C0-F37F-CD593221092F}"/>
              </a:ext>
            </a:extLst>
          </p:cNvPr>
          <p:cNvGrpSpPr/>
          <p:nvPr/>
        </p:nvGrpSpPr>
        <p:grpSpPr>
          <a:xfrm>
            <a:off x="682017" y="2486662"/>
            <a:ext cx="3613320" cy="237240"/>
            <a:chOff x="542983" y="2516265"/>
            <a:chExt cx="3613320" cy="23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7D8B1613-CCB0-65BF-70E2-523F0C464667}"/>
                    </a:ext>
                  </a:extLst>
                </p14:cNvPr>
                <p14:cNvContentPartPr/>
                <p14:nvPr/>
              </p14:nvContentPartPr>
              <p14:xfrm>
                <a:off x="542983" y="2516265"/>
                <a:ext cx="3613320" cy="237240"/>
              </p14:xfrm>
            </p:contentPart>
          </mc:Choice>
          <mc:Fallback xmlns=""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7D8B1613-CCB0-65BF-70E2-523F0C46466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0343" y="2453265"/>
                  <a:ext cx="373896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put penna 10">
                  <a:extLst>
                    <a:ext uri="{FF2B5EF4-FFF2-40B4-BE49-F238E27FC236}">
                      <a16:creationId xmlns:a16="http://schemas.microsoft.com/office/drawing/2014/main" id="{04CE0A2C-F7B8-2F45-69FC-3C231485686D}"/>
                    </a:ext>
                  </a:extLst>
                </p14:cNvPr>
                <p14:cNvContentPartPr/>
                <p14:nvPr/>
              </p14:nvContentPartPr>
              <p14:xfrm>
                <a:off x="2670223" y="2670705"/>
                <a:ext cx="360" cy="360"/>
              </p14:xfrm>
            </p:contentPart>
          </mc:Choice>
          <mc:Fallback xmlns="">
            <p:pic>
              <p:nvPicPr>
                <p:cNvPr id="11" name="Input penna 10">
                  <a:extLst>
                    <a:ext uri="{FF2B5EF4-FFF2-40B4-BE49-F238E27FC236}">
                      <a16:creationId xmlns:a16="http://schemas.microsoft.com/office/drawing/2014/main" id="{04CE0A2C-F7B8-2F45-69FC-3C231485686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07583" y="260770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E935F9A-6ED6-A8F4-B3BE-5A953EDBB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855" y="170523"/>
            <a:ext cx="6188797" cy="65509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it-IT" sz="1600" dirty="0">
                <a:latin typeface="Poppins Light" panose="00000400000000000000" pitchFamily="2" charset="0"/>
                <a:cs typeface="Poppins Light" panose="00000400000000000000" pitchFamily="2" charset="0"/>
              </a:rPr>
              <a:t>Nell'immagine vediamo un vivace ecosistema acquatico che funge da scenario per un Sistema Multi-Agente (MAS) in cui diversi agenti interagiscono tra loro e con l'ambiente, tenendo conto di vincoli energetici.</a:t>
            </a:r>
          </a:p>
          <a:p>
            <a:pPr>
              <a:lnSpc>
                <a:spcPct val="100000"/>
              </a:lnSpc>
            </a:pPr>
            <a:r>
              <a:rPr lang="it-IT" sz="1600" dirty="0">
                <a:latin typeface="Poppins Light" panose="00000400000000000000" pitchFamily="2" charset="0"/>
                <a:cs typeface="Poppins Light" panose="00000400000000000000" pitchFamily="2" charset="0"/>
              </a:rPr>
              <a:t>Ecco una scomposizione degli elementi chiave:</a:t>
            </a:r>
          </a:p>
          <a:p>
            <a:pPr lvl="1">
              <a:lnSpc>
                <a:spcPct val="100000"/>
              </a:lnSpc>
            </a:pPr>
            <a:r>
              <a:rPr lang="it-IT" sz="14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Agenti Competitivi:</a:t>
            </a:r>
            <a:r>
              <a:rPr lang="it-IT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 I vari pesci e creature marine possono essere interpretati come agenti. La loro competizione è suggerita dalla presenza di risorse limitate (rappresentate da piccole icone di cibo verde) e dalla necessità di acquisire energia per sopravvivere e compiere azioni.</a:t>
            </a:r>
          </a:p>
          <a:p>
            <a:pPr lvl="1">
              <a:lnSpc>
                <a:spcPct val="100000"/>
              </a:lnSpc>
            </a:pPr>
            <a:r>
              <a:rPr lang="it-IT" sz="14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Vincoli Energetici:</a:t>
            </a:r>
            <a:r>
              <a:rPr lang="it-IT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 L'esistenza di risorse alimentari limitate implica che ogni agente ha un vincolo energetico. Devono consumare energia (cercando e mangiando il cibo) per poter agire (nuotare, competere, ecc.). La scarsità di cibo introduce una dinamica competitiva per l'acquisizione di questa risorsa vitale.</a:t>
            </a:r>
          </a:p>
          <a:p>
            <a:pPr lvl="1">
              <a:lnSpc>
                <a:spcPct val="100000"/>
              </a:lnSpc>
            </a:pPr>
            <a:r>
              <a:rPr lang="it-IT" sz="12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Interazione Agente-Ambiente:</a:t>
            </a:r>
            <a:r>
              <a:rPr lang="it-IT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 L'ambiente acquatico è ricco di elementi con cui gli agenti interagiscono:</a:t>
            </a:r>
          </a:p>
          <a:p>
            <a:pPr lvl="2">
              <a:lnSpc>
                <a:spcPct val="100000"/>
              </a:lnSpc>
            </a:pPr>
            <a:r>
              <a:rPr lang="it-IT" sz="1050" b="1" dirty="0">
                <a:latin typeface="Poppins Light" panose="00000400000000000000" pitchFamily="2" charset="0"/>
                <a:cs typeface="Poppins Light" panose="00000400000000000000" pitchFamily="2" charset="0"/>
              </a:rPr>
              <a:t>Cibo:</a:t>
            </a:r>
            <a:r>
              <a:rPr lang="it-IT" sz="1050" dirty="0">
                <a:latin typeface="Poppins Light" panose="00000400000000000000" pitchFamily="2" charset="0"/>
                <a:cs typeface="Poppins Light" panose="00000400000000000000" pitchFamily="2" charset="0"/>
              </a:rPr>
              <a:t> Le icone verdi sparse rappresentano la risorsa energetica primaria.</a:t>
            </a:r>
          </a:p>
          <a:p>
            <a:pPr lvl="2">
              <a:lnSpc>
                <a:spcPct val="100000"/>
              </a:lnSpc>
            </a:pPr>
            <a:r>
              <a:rPr lang="it-IT" sz="1050" b="1" dirty="0">
                <a:latin typeface="Poppins Light" panose="00000400000000000000" pitchFamily="2" charset="0"/>
                <a:cs typeface="Poppins Light" panose="00000400000000000000" pitchFamily="2" charset="0"/>
              </a:rPr>
              <a:t>Coralli e Piante:</a:t>
            </a:r>
            <a:r>
              <a:rPr lang="it-IT" sz="1050" dirty="0">
                <a:latin typeface="Poppins Light" panose="00000400000000000000" pitchFamily="2" charset="0"/>
                <a:cs typeface="Poppins Light" panose="00000400000000000000" pitchFamily="2" charset="0"/>
              </a:rPr>
              <a:t> Questi elementi costituiscono la struttura dell'ambiente, offrendo potenzialmente riparo o influenzando il movimento degli agenti.</a:t>
            </a:r>
          </a:p>
          <a:p>
            <a:pPr lvl="2">
              <a:lnSpc>
                <a:spcPct val="100000"/>
              </a:lnSpc>
            </a:pPr>
            <a:r>
              <a:rPr lang="it-IT" sz="1050" b="1" dirty="0">
                <a:latin typeface="Poppins Light" panose="00000400000000000000" pitchFamily="2" charset="0"/>
                <a:cs typeface="Poppins Light" panose="00000400000000000000" pitchFamily="2" charset="0"/>
              </a:rPr>
              <a:t>Altri Agenti:</a:t>
            </a:r>
            <a:r>
              <a:rPr lang="it-IT" sz="1050" dirty="0">
                <a:latin typeface="Poppins Light" panose="00000400000000000000" pitchFamily="2" charset="0"/>
                <a:cs typeface="Poppins Light" panose="00000400000000000000" pitchFamily="2" charset="0"/>
              </a:rPr>
              <a:t> La presenza di altri agenti (della stessa specie o diversa) crea interazioni sociali, competitive o potenzialmente cooperative.</a:t>
            </a:r>
            <a:endParaRPr lang="it-IT" sz="18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>
              <a:lnSpc>
                <a:spcPct val="100000"/>
              </a:lnSpc>
            </a:pPr>
            <a:r>
              <a:rPr lang="it-IT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Sistema Multi-Agente (MAS): L'insieme dei diversi agenti che agiscono autonomamente e interagiscono tra loro all'interno dell'ambiente acquatico costituisce un MAS. Il comportamento complessivo del sistema emerge dalle interazioni individuali degli agenti e dalle loro risposte all'ambiente.</a:t>
            </a:r>
            <a:endParaRPr lang="en-US" sz="14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859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8154C6-DB4C-7786-3C9F-B4115C765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it-IT" sz="5400">
                <a:latin typeface="Poppins" panose="00000500000000000000" pitchFamily="2" charset="0"/>
                <a:cs typeface="Poppins" panose="00000500000000000000" pitchFamily="2" charset="0"/>
              </a:rPr>
              <a:t>Descrizione del Progetto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043EF76-F6C8-51E7-3B3C-00609D6C8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1700" dirty="0">
                <a:latin typeface="Poppins Light" panose="00000400000000000000" pitchFamily="2" charset="0"/>
                <a:cs typeface="Poppins Light" panose="00000400000000000000" pitchFamily="2" charset="0"/>
              </a:rPr>
              <a:t>Ambiente simulato: </a:t>
            </a:r>
            <a:r>
              <a:rPr lang="it-IT" sz="17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Acquario domestico di pesci</a:t>
            </a:r>
            <a:endParaRPr lang="it-IT" sz="17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700" dirty="0">
                <a:latin typeface="Poppins Light" panose="00000400000000000000" pitchFamily="2" charset="0"/>
                <a:cs typeface="Poppins Light" panose="00000400000000000000" pitchFamily="2" charset="0"/>
              </a:rPr>
              <a:t>Agenti: </a:t>
            </a:r>
            <a:r>
              <a:rPr lang="it-IT" sz="17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Pesci</a:t>
            </a:r>
            <a:r>
              <a:rPr lang="it-IT" sz="1700" dirty="0">
                <a:latin typeface="Poppins Light" panose="00000400000000000000" pitchFamily="2" charset="0"/>
                <a:cs typeface="Poppins Light" panose="00000400000000000000" pitchFamily="2" charset="0"/>
              </a:rPr>
              <a:t> che competono per il cibo e consumano energia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700" dirty="0">
                <a:latin typeface="Poppins Light" panose="00000400000000000000" pitchFamily="2" charset="0"/>
                <a:cs typeface="Poppins Light" panose="00000400000000000000" pitchFamily="2" charset="0"/>
              </a:rPr>
              <a:t>Ambiente: spazio </a:t>
            </a:r>
            <a:r>
              <a:rPr lang="it-IT" sz="17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bidimensionale</a:t>
            </a:r>
            <a:r>
              <a:rPr lang="it-IT" sz="1700" dirty="0">
                <a:latin typeface="Poppins Light" panose="00000400000000000000" pitchFamily="2" charset="0"/>
                <a:cs typeface="Poppins Light" panose="00000400000000000000" pitchFamily="2" charset="0"/>
              </a:rPr>
              <a:t> con ostacoli (</a:t>
            </a:r>
            <a:r>
              <a:rPr lang="it-IT" sz="17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rocce</a:t>
            </a:r>
            <a:r>
              <a:rPr lang="it-IT" sz="1700" dirty="0">
                <a:latin typeface="Poppins Light" panose="00000400000000000000" pitchFamily="2" charset="0"/>
                <a:cs typeface="Poppins Light" panose="00000400000000000000" pitchFamily="2" charset="0"/>
              </a:rPr>
              <a:t>) e risorse (</a:t>
            </a:r>
            <a:r>
              <a:rPr lang="it-IT" sz="17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cibo</a:t>
            </a:r>
            <a:r>
              <a:rPr lang="it-IT" sz="1700" dirty="0">
                <a:latin typeface="Poppins Light" panose="00000400000000000000" pitchFamily="2" charset="0"/>
                <a:cs typeface="Poppins Light" panose="00000400000000000000" pitchFamily="2" charset="0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700" dirty="0">
                <a:latin typeface="Poppins Light" panose="00000400000000000000" pitchFamily="2" charset="0"/>
                <a:cs typeface="Poppins Light" panose="00000400000000000000" pitchFamily="2" charset="0"/>
              </a:rPr>
              <a:t>Obiettivo: sopravvivere e massimizzare l'energia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700" dirty="0">
                <a:latin typeface="Poppins Light" panose="00000400000000000000" pitchFamily="2" charset="0"/>
                <a:cs typeface="Poppins Light" panose="00000400000000000000" pitchFamily="2" charset="0"/>
              </a:rPr>
              <a:t>Il cibo cade dall'alto, i pesci hanno diverse dimensioni, velocità e fabbisogni energetici</a:t>
            </a:r>
          </a:p>
        </p:txBody>
      </p:sp>
      <p:pic>
        <p:nvPicPr>
          <p:cNvPr id="8" name="Immagine 7" descr="Immagine che contiene barriera corallina, acquario, pesce, Biologia marina&#10;&#10;Il contenuto generato dall'IA potrebbe non essere corretto.">
            <a:extLst>
              <a:ext uri="{FF2B5EF4-FFF2-40B4-BE49-F238E27FC236}">
                <a16:creationId xmlns:a16="http://schemas.microsoft.com/office/drawing/2014/main" id="{38D9EC75-66BD-E79C-405C-8A0ABAE5FA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2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EC696E1-95D5-CEF0-F283-F6C63C9E6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noProof="0">
                <a:solidFill>
                  <a:srgbClr val="FFFFFF"/>
                </a:solidFill>
              </a:rPr>
              <a:pPr rtl="0">
                <a:spcAft>
                  <a:spcPts val="600"/>
                </a:spcAft>
              </a:pPr>
              <a:t>4</a:t>
            </a:fld>
            <a:endParaRPr lang="it-IT" noProof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11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4969C7-E3F5-B20C-C192-A85E58D52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Agenti, Vincoli Energetici, Fondamenti Teorici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D23352A-82F1-8E47-1465-DD9699C34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0281"/>
            <a:ext cx="5109927" cy="426668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Ogni pesce ha: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latin typeface="Poppins Light" panose="00000400000000000000" pitchFamily="2" charset="0"/>
                <a:cs typeface="Poppins Light" panose="00000400000000000000" pitchFamily="2" charset="0"/>
              </a:rPr>
              <a:t>Livello di energia</a:t>
            </a: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: diminuisce con il movimento, aumenta mangiando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latin typeface="Poppins Light" panose="00000400000000000000" pitchFamily="2" charset="0"/>
                <a:cs typeface="Poppins Light" panose="00000400000000000000" pitchFamily="2" charset="0"/>
              </a:rPr>
              <a:t>Dimensione/peso</a:t>
            </a: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: influenza velocità e appetito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latin typeface="Poppins Light" panose="00000400000000000000" pitchFamily="2" charset="0"/>
                <a:cs typeface="Poppins Light" panose="00000400000000000000" pitchFamily="2" charset="0"/>
              </a:rPr>
              <a:t>Obiettivi</a:t>
            </a: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: sopravvivere, cercare cibo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latin typeface="Poppins Light" panose="00000400000000000000" pitchFamily="2" charset="0"/>
                <a:cs typeface="Poppins Light" panose="00000400000000000000" pitchFamily="2" charset="0"/>
              </a:rPr>
              <a:t>Comportamento intelligente</a:t>
            </a: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: evitare ostacoli, bordi, altri pesci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latin typeface="Poppins Light" panose="00000400000000000000" pitchFamily="2" charset="0"/>
                <a:cs typeface="Poppins Light" panose="00000400000000000000" pitchFamily="2" charset="0"/>
              </a:rPr>
              <a:t>Strategia</a:t>
            </a: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: inseguire o rinunciare al cibo in base all'energia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F296D34-BECD-7E45-3A2C-DD4C8E534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pPr rtl="0"/>
              <a:t>5</a:t>
            </a:fld>
            <a:endParaRPr lang="it-IT" noProof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E1BDC10-7692-5507-4B9E-B7A32D297F00}"/>
              </a:ext>
            </a:extLst>
          </p:cNvPr>
          <p:cNvSpPr txBox="1"/>
          <p:nvPr/>
        </p:nvSpPr>
        <p:spPr>
          <a:xfrm>
            <a:off x="6346479" y="1910281"/>
            <a:ext cx="4789283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it-IT" sz="20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Fondamenti Teorici</a:t>
            </a:r>
            <a:endParaRPr lang="it-IT" sz="20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Poppins Light" panose="00000400000000000000" pitchFamily="2" charset="0"/>
                <a:cs typeface="Poppins Light" panose="00000400000000000000" pitchFamily="2" charset="0"/>
              </a:rPr>
              <a:t>Basato su letteratura riguardante: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Poppins Light" panose="00000400000000000000" pitchFamily="2" charset="0"/>
                <a:cs typeface="Poppins Light" panose="00000400000000000000" pitchFamily="2" charset="0"/>
              </a:rPr>
              <a:t>MAS competitivi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Poppins Light" panose="00000400000000000000" pitchFamily="2" charset="0"/>
                <a:cs typeface="Poppins Light" panose="00000400000000000000" pitchFamily="2" charset="0"/>
              </a:rPr>
              <a:t>Agenti con vincoli di risorse (energia, utilità, sopravvivenza)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Poppins Light" panose="00000400000000000000" pitchFamily="2" charset="0"/>
                <a:cs typeface="Poppins Light" panose="00000400000000000000" pitchFamily="2" charset="0"/>
              </a:rPr>
              <a:t>Concetti applicati di </a:t>
            </a:r>
            <a:r>
              <a:rPr lang="it-IT" sz="20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utilità, payoff, equilibrio di Nash</a:t>
            </a:r>
            <a:endParaRPr lang="it-IT" sz="20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endParaRPr lang="it-IT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612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236EE9-95B2-00A5-AF96-D5D07865E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>
                <a:latin typeface="Poppins" panose="00000500000000000000" pitchFamily="2" charset="0"/>
                <a:cs typeface="Poppins" panose="00000500000000000000" pitchFamily="2" charset="0"/>
              </a:rPr>
              <a:t>Requisiti Funzionali e Tecnologie Utilizzate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8966EA3-26B7-63C0-7A42-AF03CC79D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5992"/>
            <a:ext cx="4696326" cy="368402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Interfaccia grafica con: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Visualizzazione degli agenti e dell'ambiente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Pulsanti: start, pausa, drop food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Numero di agenti, cibo e ostacoli configurabile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Statistiche in tempo reale e log degli eventi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Agenti intelligenti che: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Reagiscono alle percezione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Aggiornano credenze/obiettivi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Competono per sopravvivere</a:t>
            </a:r>
          </a:p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66DF974-D090-1114-8136-B44BD031A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pPr rtl="0"/>
              <a:t>6</a:t>
            </a:fld>
            <a:endParaRPr lang="it-IT" noProof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2957587-6FCF-E22D-D7D5-B28C6863BAF1}"/>
              </a:ext>
            </a:extLst>
          </p:cNvPr>
          <p:cNvSpPr txBox="1"/>
          <p:nvPr/>
        </p:nvSpPr>
        <p:spPr>
          <a:xfrm>
            <a:off x="838200" y="1722483"/>
            <a:ext cx="4696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Requisiti Funzionali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9BC9A98-B17C-1B70-EC39-CC297034A794}"/>
              </a:ext>
            </a:extLst>
          </p:cNvPr>
          <p:cNvSpPr txBox="1"/>
          <p:nvPr/>
        </p:nvSpPr>
        <p:spPr>
          <a:xfrm>
            <a:off x="6262437" y="1722483"/>
            <a:ext cx="4696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Tecnologie Utilizzate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07BB87BF-B244-7B04-4B8A-7B5F4E843002}"/>
              </a:ext>
            </a:extLst>
          </p:cNvPr>
          <p:cNvSpPr txBox="1">
            <a:spLocks/>
          </p:cNvSpPr>
          <p:nvPr/>
        </p:nvSpPr>
        <p:spPr>
          <a:xfrm>
            <a:off x="6657476" y="2358153"/>
            <a:ext cx="4696326" cy="3684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it-IT" sz="15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Java</a:t>
            </a:r>
            <a:r>
              <a:rPr lang="it-IT" sz="1500" dirty="0">
                <a:latin typeface="Poppins Light" panose="00000400000000000000" pitchFamily="2" charset="0"/>
                <a:cs typeface="Poppins Light" panose="00000400000000000000" pitchFamily="2" charset="0"/>
              </a:rPr>
              <a:t> per </a:t>
            </a:r>
            <a:r>
              <a:rPr lang="it-IT" sz="15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backend</a:t>
            </a:r>
            <a:r>
              <a:rPr lang="it-IT" sz="1500" dirty="0">
                <a:latin typeface="Poppins Light" panose="00000400000000000000" pitchFamily="2" charset="0"/>
                <a:cs typeface="Poppins Light" panose="00000400000000000000" pitchFamily="2" charset="0"/>
              </a:rPr>
              <a:t> e UI (Swing)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5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Jason</a:t>
            </a:r>
            <a:r>
              <a:rPr lang="it-IT" sz="1500" dirty="0">
                <a:latin typeface="Poppins Light" panose="00000400000000000000" pitchFamily="2" charset="0"/>
                <a:cs typeface="Poppins Light" panose="00000400000000000000" pitchFamily="2" charset="0"/>
              </a:rPr>
              <a:t> per la logica degli agenti (credenze, obiettivi, piani)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500" dirty="0">
                <a:latin typeface="Poppins Light" panose="00000400000000000000" pitchFamily="2" charset="0"/>
                <a:cs typeface="Poppins Light" panose="00000400000000000000" pitchFamily="2" charset="0"/>
              </a:rPr>
              <a:t>Architettura con separazione modulare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500" dirty="0">
                <a:latin typeface="Poppins Light" panose="00000400000000000000" pitchFamily="2" charset="0"/>
                <a:cs typeface="Poppins Light" panose="00000400000000000000" pitchFamily="2" charset="0"/>
              </a:rPr>
              <a:t>Testing automatizzato e </a:t>
            </a:r>
            <a:r>
              <a:rPr lang="it-IT" sz="15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logging</a:t>
            </a:r>
            <a:endParaRPr lang="it-IT" sz="15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endParaRPr lang="it-IT" sz="1500" dirty="0"/>
          </a:p>
        </p:txBody>
      </p:sp>
    </p:spTree>
    <p:extLst>
      <p:ext uri="{BB962C8B-B14F-4D97-AF65-F5344CB8AC3E}">
        <p14:creationId xmlns:p14="http://schemas.microsoft.com/office/powerpoint/2010/main" val="2523819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D77D60-1CBE-21D3-0807-91ABCB3EC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it-IT" sz="4600">
                <a:latin typeface="Poppins" panose="00000500000000000000" pitchFamily="2" charset="0"/>
                <a:cs typeface="Poppins" panose="00000500000000000000" pitchFamily="2" charset="0"/>
              </a:rPr>
              <a:t>Comportamento degli Agenti (Jason)</a:t>
            </a:r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856B0D-E755-CA92-6B28-1040C4FE8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2200">
                <a:latin typeface="Poppins Light" panose="00000400000000000000" pitchFamily="2" charset="0"/>
                <a:cs typeface="Poppins Light" panose="00000400000000000000" pitchFamily="2" charset="0"/>
              </a:rPr>
              <a:t>Credenze: energia, direzione, prossimità al cibo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200">
                <a:latin typeface="Poppins Light" panose="00000400000000000000" pitchFamily="2" charset="0"/>
                <a:cs typeface="Poppins Light" panose="00000400000000000000" pitchFamily="2" charset="0"/>
              </a:rPr>
              <a:t>Obiettivi: mangiare, sopravvivere, evitare collisioni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200">
                <a:latin typeface="Poppins Light" panose="00000400000000000000" pitchFamily="2" charset="0"/>
                <a:cs typeface="Poppins Light" panose="00000400000000000000" pitchFamily="2" charset="0"/>
              </a:rPr>
              <a:t>Piani: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200">
                <a:latin typeface="Poppins Light" panose="00000400000000000000" pitchFamily="2" charset="0"/>
                <a:cs typeface="Poppins Light" panose="00000400000000000000" pitchFamily="2" charset="0"/>
              </a:rPr>
              <a:t>init (setup iniziale)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200">
                <a:latin typeface="Poppins Light" panose="00000400000000000000" pitchFamily="2" charset="0"/>
                <a:cs typeface="Poppins Light" panose="00000400000000000000" pitchFamily="2" charset="0"/>
              </a:rPr>
              <a:t>step (scelta dell'azione)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200">
                <a:latin typeface="Poppins Light" panose="00000400000000000000" pitchFamily="2" charset="0"/>
                <a:cs typeface="Poppins Light" panose="00000400000000000000" pitchFamily="2" charset="0"/>
              </a:rPr>
              <a:t>move (aggiornamento posizione)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200">
                <a:latin typeface="Poppins Light" panose="00000400000000000000" pitchFamily="2" charset="0"/>
                <a:cs typeface="Poppins Light" panose="00000400000000000000" pitchFamily="2" charset="0"/>
              </a:rPr>
              <a:t>eat (consumo del cibo)</a:t>
            </a:r>
          </a:p>
          <a:p>
            <a:endParaRPr lang="it-IT" sz="2200"/>
          </a:p>
        </p:txBody>
      </p:sp>
      <p:pic>
        <p:nvPicPr>
          <p:cNvPr id="8" name="Immagine 7" descr="Immagine che contiene barriera corallina, grotta, acqua, notte&#10;&#10;Il contenuto generato dall'IA potrebbe non essere corretto.">
            <a:extLst>
              <a:ext uri="{FF2B5EF4-FFF2-40B4-BE49-F238E27FC236}">
                <a16:creationId xmlns:a16="http://schemas.microsoft.com/office/drawing/2014/main" id="{B942F723-A131-195C-A76C-3095A3CEAE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792" b="-3"/>
          <a:stretch>
            <a:fillRect/>
          </a:stretch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FC1FE9-350C-846E-4582-E4C6AA334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noProof="0"/>
              <a:pPr rtl="0">
                <a:spcAft>
                  <a:spcPts val="600"/>
                </a:spcAft>
              </a:pPr>
              <a:t>7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83860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record_2025-05-17_17-59-09">
            <a:hlinkClick r:id="" action="ppaction://media"/>
            <a:extLst>
              <a:ext uri="{FF2B5EF4-FFF2-40B4-BE49-F238E27FC236}">
                <a16:creationId xmlns:a16="http://schemas.microsoft.com/office/drawing/2014/main" id="{540A8F01-3C74-2ABF-D853-686EBA25E97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9289" y="196475"/>
            <a:ext cx="11493422" cy="6465049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67FDE1A-1A2E-CF94-E9ED-4C260C3D1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z="1100" noProof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sz="1100" noProof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38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53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C4D4AC-6D57-7861-6B76-C4723A61C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Conclusioni e Lezioni Apprese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A18E18-A65F-919F-15D4-F9B4AFAA3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Applicazione pratica dei concetti MAS studiati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Sviluppo con Jason e Swing integrati in un sistema complesso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Comprensione delle sfide nella progettazione di agenti autonomi competitivi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Lavori futuri: cooperazione, dinamiche predatore-preda, decisioni più intelligenti</a:t>
            </a:r>
          </a:p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61B6C6-8A77-BB21-7589-36C377FDC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pPr rtl="0"/>
              <a:t>9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74983241"/>
      </p:ext>
    </p:extLst>
  </p:cSld>
  <p:clrMapOvr>
    <a:masterClrMapping/>
  </p:clrMapOvr>
</p:sld>
</file>

<file path=ppt/theme/theme1.xml><?xml version="1.0" encoding="utf-8"?>
<a:theme xmlns:a="http://schemas.openxmlformats.org/drawingml/2006/main" name="1_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AF0B0BCC99C64BAEE3636705749181" ma:contentTypeVersion="12" ma:contentTypeDescription="Create a new document." ma:contentTypeScope="" ma:versionID="ee8d00a137df102de886bcf5c7573794">
  <xsd:schema xmlns:xsd="http://www.w3.org/2001/XMLSchema" xmlns:xs="http://www.w3.org/2001/XMLSchema" xmlns:p="http://schemas.microsoft.com/office/2006/metadata/properties" xmlns:ns3="6149ad73-68cb-484b-9a43-7dbe8c89501a" xmlns:ns4="10dcc929-1977-4edb-84a8-194d4ce81613" targetNamespace="http://schemas.microsoft.com/office/2006/metadata/properties" ma:root="true" ma:fieldsID="285dd08a225c66ca30a67e4adc3134e5" ns3:_="" ns4:_="">
    <xsd:import namespace="6149ad73-68cb-484b-9a43-7dbe8c89501a"/>
    <xsd:import namespace="10dcc929-1977-4edb-84a8-194d4ce81613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LengthInSeconds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49ad73-68cb-484b-9a43-7dbe8c89501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dcc929-1977-4edb-84a8-194d4ce816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0dcc929-1977-4edb-84a8-194d4ce81613" xsi:nil="true"/>
  </documentManagement>
</p:properties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624B43C-C41F-4E9F-A7E9-E5680002846F}">
  <ds:schemaRefs>
    <ds:schemaRef ds:uri="10dcc929-1977-4edb-84a8-194d4ce81613"/>
    <ds:schemaRef ds:uri="6149ad73-68cb-484b-9a43-7dbe8c89501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0811A92-D464-4AC4-A396-BA73B10CEEAC}">
  <ds:schemaRefs>
    <ds:schemaRef ds:uri="http://purl.org/dc/terms/"/>
    <ds:schemaRef ds:uri="10dcc929-1977-4edb-84a8-194d4ce81613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6149ad73-68cb-484b-9a43-7dbe8c89501a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Schema Mobile 3D</Template>
  <TotalTime>0</TotalTime>
  <Words>660</Words>
  <Application>Microsoft Office PowerPoint</Application>
  <PresentationFormat>Widescreen</PresentationFormat>
  <Paragraphs>80</Paragraphs>
  <Slides>10</Slides>
  <Notes>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10</vt:i4>
      </vt:variant>
    </vt:vector>
  </HeadingPairs>
  <TitlesOfParts>
    <vt:vector size="21" baseType="lpstr">
      <vt:lpstr>Arial</vt:lpstr>
      <vt:lpstr>Calibri</vt:lpstr>
      <vt:lpstr>Calibri Light</vt:lpstr>
      <vt:lpstr>Poppins</vt:lpstr>
      <vt:lpstr>Poppins Bold</vt:lpstr>
      <vt:lpstr>Poppins Light</vt:lpstr>
      <vt:lpstr>Poppins Medium</vt:lpstr>
      <vt:lpstr>Product Sans</vt:lpstr>
      <vt:lpstr>1_Personalizza struttura</vt:lpstr>
      <vt:lpstr>Personalizza struttura</vt:lpstr>
      <vt:lpstr>Tema di Office</vt:lpstr>
      <vt:lpstr>SIM-AQUARIUM Intelligent Systems Engineering</vt:lpstr>
      <vt:lpstr>Motivazioni del Progetto</vt:lpstr>
      <vt:lpstr>Presentazione standard di PowerPoint</vt:lpstr>
      <vt:lpstr>Descrizione del Progetto</vt:lpstr>
      <vt:lpstr>Agenti, Vincoli Energetici, Fondamenti Teorici </vt:lpstr>
      <vt:lpstr>Requisiti Funzionali e Tecnologie Utilizzate</vt:lpstr>
      <vt:lpstr>Comportamento degli Agenti (Jason)</vt:lpstr>
      <vt:lpstr>Presentazione standard di PowerPoint</vt:lpstr>
      <vt:lpstr>Conclusioni e Lezioni Apprese</vt:lpstr>
      <vt:lpstr>Grazie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Progettazione e sviluppo di un ecosistema digitale per la gestione degli avvistamenti di animali marini</dc:title>
  <dc:creator>andrea bedei</dc:creator>
  <cp:lastModifiedBy>Fabio Notaro - fabio.notaro2@studio.unibo.it</cp:lastModifiedBy>
  <cp:revision>5</cp:revision>
  <dcterms:created xsi:type="dcterms:W3CDTF">2023-06-26T09:11:12Z</dcterms:created>
  <dcterms:modified xsi:type="dcterms:W3CDTF">2025-05-17T16:08:37Z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0x010100B7AF0B0BCC99C64BAEE3636705749181</vt:lpwstr>
  </property>
</Properties>
</file>